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75" r:id="rId4"/>
    <p:sldId id="276" r:id="rId5"/>
    <p:sldId id="274" r:id="rId6"/>
    <p:sldId id="267" r:id="rId7"/>
    <p:sldId id="269" r:id="rId8"/>
    <p:sldId id="270" r:id="rId9"/>
    <p:sldId id="272" r:id="rId10"/>
    <p:sldId id="273" r:id="rId11"/>
    <p:sldId id="277" r:id="rId12"/>
    <p:sldId id="271" r:id="rId13"/>
    <p:sldId id="27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8F65"/>
    <a:srgbClr val="006666"/>
    <a:srgbClr val="49A6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C00AB-D432-148D-0923-B16C2E50E5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CD0656-0161-20A7-2EC8-0D9C4D4302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AB6BF-F595-36FB-E1AF-03AF82F8D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9F77-56D8-4F59-990F-25255DBF112F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F7480-F218-A11E-5BAF-246CA3566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61BB4-FE91-7A17-3834-1137C57D5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70B7-A46B-4F2B-80CC-627C301F3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287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6E2E7-378E-F5A0-CF0F-447F8F857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29B6A6-F8EB-197C-5EF7-C6F097BDB5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1A4B4-0F80-C2CE-B4FD-4488C41C8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9F77-56D8-4F59-990F-25255DBF112F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21DDC-F10C-1392-5B25-1B8D0B2DD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30FBE-631B-80C3-6538-2723BE76A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70B7-A46B-4F2B-80CC-627C301F3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6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827794-2160-F959-E366-4CDBA754D2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08F07-BFBB-0C17-3B3A-3EA7009906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D980A-B235-AA12-C949-4149BA564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9F77-56D8-4F59-990F-25255DBF112F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90664-110B-6955-951E-1A22B3476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882EE-00EA-DF7B-049A-BF4AF17C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70B7-A46B-4F2B-80CC-627C301F3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35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AB793-6023-6C8C-D54B-FC5E280AF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F9F5A-E520-098A-AA39-6D26162D6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0DD00B-7305-2DC8-F45A-8E432665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9F77-56D8-4F59-990F-25255DBF112F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75706-97F3-563D-7283-A315CC4B1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5BBC1-50FD-0AE8-E7F2-9BEED9E3B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70B7-A46B-4F2B-80CC-627C301F3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98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897BC-BF68-5396-817B-7C7A3E9C0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CBF79-B838-5645-3CE4-AC553310E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93E39-76FE-7C50-10AD-7A6093B4F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9F77-56D8-4F59-990F-25255DBF112F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F8DDE-4835-27D1-BB33-D710DE394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57A2E-9714-E1CC-00E3-9A4F1A7D2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70B7-A46B-4F2B-80CC-627C301F3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9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98A65-F98A-A15B-E0A6-3F4749CCE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D7453-1503-C35A-1CBF-E5F400A773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69F56A-3939-D307-75A2-3ABCA5912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877642-15E1-A0AD-F304-6C7E1541C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9F77-56D8-4F59-990F-25255DBF112F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5D69AF-AE60-FE74-CA3E-B09B6221E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BA0F63-C9EC-EC34-1280-45C31CBBC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70B7-A46B-4F2B-80CC-627C301F3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67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DF91F-8247-20F1-C28D-B4DCAD48D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3F399B-F115-39E0-3FFB-D5B227FFE0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A3F5FC-E50B-FF44-6EEA-E49D6C118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BF5540-E541-655C-91CA-54EEDE1569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90A062-9BF4-FC71-E1E4-B78BE16F6B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754259-CB21-4471-839B-712AE73B2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9F77-56D8-4F59-990F-25255DBF112F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12D420-388B-3F56-56CD-C15CB10C3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7FFFD8-42E3-F92C-E6DD-07E532400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70B7-A46B-4F2B-80CC-627C301F3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1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CC66-FA55-2488-7764-9095247BE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D69C02-7424-B448-C3A5-70CD16955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9F77-56D8-4F59-990F-25255DBF112F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321ECE-F795-6E13-C615-F9FA7F07F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32818D-4DDD-305E-C078-679DD4772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70B7-A46B-4F2B-80CC-627C301F3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41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70C461-5B05-7DC1-46F0-392CDE99C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9F77-56D8-4F59-990F-25255DBF112F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6919DD-876B-58AC-3372-4112CF21B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01721-4B02-BFAE-6315-460378E34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70B7-A46B-4F2B-80CC-627C301F3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202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4FB6D-6E08-00D2-E379-DAFDCDF90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292B9-77A9-2B28-8DDD-8A99A1BD5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442EC-582A-CB8A-42B3-FA0D54AB14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3423FE-134B-6BCC-BB85-10FF0C285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9F77-56D8-4F59-990F-25255DBF112F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52140D-5B06-71D4-0DCA-55B4350F3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36A68-19C2-0159-924C-55C25662C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70B7-A46B-4F2B-80CC-627C301F3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55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88D9A-C398-C7BB-40DC-A53FE3A33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C6712-3840-BA18-E23A-B3836C216D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869E1A-FE75-64DC-DD7D-DB18DCBFB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B4F866-DAA8-9F4D-724A-08F661E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9F77-56D8-4F59-990F-25255DBF112F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37D58D-CA6D-1F34-8A86-1C2399A46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F89B21-8EC0-0EA1-BC09-11A284D47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70B7-A46B-4F2B-80CC-627C301F3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06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rgbClr val="6E8F65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3E0838-3F24-E9C6-29D6-ABFA7B8A3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199A7-DC9D-918C-ED7C-7D9A63D18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BE13F-E3DD-566D-737D-8C76C83652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D9F77-56D8-4F59-990F-25255DBF112F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AD2CA-52CE-5604-9D3A-124E9BACC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68E00-9714-20F1-0667-942476013B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670B7-A46B-4F2B-80CC-627C301F3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940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EC590B-3306-47E9-BD67-97F3F7616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1" name="Color">
              <a:extLst>
                <a:ext uri="{FF2B5EF4-FFF2-40B4-BE49-F238E27FC236}">
                  <a16:creationId xmlns:a16="http://schemas.microsoft.com/office/drawing/2014/main" id="{54F87DBC-E43C-4CE4-A8C5-61E3D6819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Color">
              <a:extLst>
                <a:ext uri="{FF2B5EF4-FFF2-40B4-BE49-F238E27FC236}">
                  <a16:creationId xmlns:a16="http://schemas.microsoft.com/office/drawing/2014/main" id="{CD39A88A-7F84-4ACA-877B-E28BC26CD8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7AAF5E-1692-48C9-98FB-6432BF0B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F36A26D-E71D-4663-B197-8B7BFA37A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A821CEB-DA96-4952-93B9-81F9C42BAD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C8EDE0-D69B-4F65-9AB7-DDE7EAD78E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46F0982-BF10-4BF6-842A-F631654FF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B313509-2128-42CA-81B6-C9EC23E44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589188C-E06E-4F8A-BDD1-02ADF1408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B4E610F-FCD0-483F-B9F2-6DF2C28FE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E4CE064-D790-3238-F58A-5E4DA9A540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46" y="666351"/>
            <a:ext cx="12095224" cy="3044335"/>
          </a:xfrm>
        </p:spPr>
        <p:txBody>
          <a:bodyPr anchor="b">
            <a:normAutofit/>
          </a:bodyPr>
          <a:lstStyle/>
          <a:p>
            <a:r>
              <a:rPr lang="en-US" sz="6600" b="1" dirty="0">
                <a:solidFill>
                  <a:schemeClr val="bg1"/>
                </a:solidFill>
              </a:rPr>
              <a:t>Wolfle-Trunkey House &amp; Garage – 415 E 12</a:t>
            </a:r>
            <a:r>
              <a:rPr lang="en-US" sz="6600" b="1" baseline="30000" dirty="0">
                <a:solidFill>
                  <a:schemeClr val="bg1"/>
                </a:solidFill>
              </a:rPr>
              <a:t>th</a:t>
            </a:r>
            <a:r>
              <a:rPr lang="en-US" sz="6600" b="1" dirty="0">
                <a:solidFill>
                  <a:schemeClr val="bg1"/>
                </a:solidFill>
              </a:rPr>
              <a:t> Avenue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89E773-C23E-E801-5920-D7E2296D4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9708" y="3866064"/>
            <a:ext cx="10558405" cy="2234485"/>
          </a:xfrm>
        </p:spPr>
        <p:txBody>
          <a:bodyPr anchor="t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Special Valuation Residential</a:t>
            </a:r>
          </a:p>
        </p:txBody>
      </p:sp>
    </p:spTree>
    <p:extLst>
      <p:ext uri="{BB962C8B-B14F-4D97-AF65-F5344CB8AC3E}">
        <p14:creationId xmlns:p14="http://schemas.microsoft.com/office/powerpoint/2010/main" val="90779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82D4520-86A9-9F49-3424-9B42F4731DE3}"/>
              </a:ext>
            </a:extLst>
          </p:cNvPr>
          <p:cNvSpPr txBox="1"/>
          <p:nvPr/>
        </p:nvSpPr>
        <p:spPr>
          <a:xfrm>
            <a:off x="4070103" y="194552"/>
            <a:ext cx="6570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Basement fireplace, before and after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2CBBE0-51AD-4DC5-83DA-96A88C2997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05" y="194552"/>
            <a:ext cx="3585652" cy="4319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81764D-507B-B71E-7E21-54CD271398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363" y="826851"/>
            <a:ext cx="8041532" cy="603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11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935C10A-0EF6-E2C4-6EC7-F22016E27AFD}"/>
              </a:ext>
            </a:extLst>
          </p:cNvPr>
          <p:cNvSpPr txBox="1"/>
          <p:nvPr/>
        </p:nvSpPr>
        <p:spPr>
          <a:xfrm>
            <a:off x="310393" y="234892"/>
            <a:ext cx="7884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Basement bedroom – popcorn ceiling removed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0D0EDD-2052-21BE-9CCC-87659D3185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2011" y="758112"/>
            <a:ext cx="9767977" cy="598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66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8090B0-BA50-7A18-B051-A4FF3BA5CA42}"/>
              </a:ext>
            </a:extLst>
          </p:cNvPr>
          <p:cNvSpPr txBox="1"/>
          <p:nvPr/>
        </p:nvSpPr>
        <p:spPr>
          <a:xfrm>
            <a:off x="282804" y="6004874"/>
            <a:ext cx="8314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Electrical updated, A/C added to 2</a:t>
            </a:r>
            <a:r>
              <a:rPr lang="en-US" sz="2800" b="1" baseline="30000" dirty="0">
                <a:solidFill>
                  <a:schemeClr val="accent5">
                    <a:lumMod val="50000"/>
                  </a:schemeClr>
                </a:solidFill>
              </a:rPr>
              <a:t>nd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floor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5CFF6C-F22B-AAEC-BABD-CD459B29E0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191" y="0"/>
            <a:ext cx="51435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32FFDE-6EC0-0A4E-C958-57C89C980C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9083" y="863838"/>
            <a:ext cx="5498434" cy="41238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EE6463D-5F45-707B-F128-9545CA14EB41}"/>
              </a:ext>
            </a:extLst>
          </p:cNvPr>
          <p:cNvSpPr/>
          <p:nvPr/>
        </p:nvSpPr>
        <p:spPr>
          <a:xfrm>
            <a:off x="2889115" y="321013"/>
            <a:ext cx="1050587" cy="7101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84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F207A-D587-CFAE-AD55-4CCAA399E7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93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98239E-03B6-0451-17D1-62C5F56A4E78}"/>
              </a:ext>
            </a:extLst>
          </p:cNvPr>
          <p:cNvSpPr txBox="1"/>
          <p:nvPr/>
        </p:nvSpPr>
        <p:spPr>
          <a:xfrm>
            <a:off x="248873" y="248464"/>
            <a:ext cx="5847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Exterior Paint/Gutters/Downspouts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04D701-A053-D471-9715-3306E37BCB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873" y="875489"/>
            <a:ext cx="7418961" cy="55642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ADEC03-3D22-C54C-705C-20EB2224D3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83526" y="510227"/>
            <a:ext cx="3541408" cy="2656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9A5D26-33E3-4EFA-59C1-AC7F530A78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0440" y="3755419"/>
            <a:ext cx="4033736" cy="302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42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44F912-731B-4B26-7FBE-2EDD189D8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387" y="210269"/>
            <a:ext cx="3873819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6D1F5E-BA3E-2D01-715A-9C0496A44C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8377" y="210269"/>
            <a:ext cx="7960469" cy="64675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86A84B-8DEE-A590-4EB3-FBEDCEC0CC7F}"/>
              </a:ext>
            </a:extLst>
          </p:cNvPr>
          <p:cNvSpPr txBox="1"/>
          <p:nvPr/>
        </p:nvSpPr>
        <p:spPr>
          <a:xfrm>
            <a:off x="160387" y="5515583"/>
            <a:ext cx="3873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East elevation stucco and eave repair</a:t>
            </a:r>
          </a:p>
        </p:txBody>
      </p:sp>
    </p:spTree>
    <p:extLst>
      <p:ext uri="{BB962C8B-B14F-4D97-AF65-F5344CB8AC3E}">
        <p14:creationId xmlns:p14="http://schemas.microsoft.com/office/powerpoint/2010/main" val="1207760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ED71D8-6EC1-2C8D-22DB-347DE85638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699" y="2949821"/>
            <a:ext cx="2939884" cy="39081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2F5AB0-552A-0E92-3133-AB618908E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9" y="174562"/>
            <a:ext cx="2939884" cy="3776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6BA362-8B84-BD9D-3003-0D1C1185291A}"/>
              </a:ext>
            </a:extLst>
          </p:cNvPr>
          <p:cNvSpPr/>
          <p:nvPr/>
        </p:nvSpPr>
        <p:spPr>
          <a:xfrm>
            <a:off x="1599532" y="878243"/>
            <a:ext cx="1369581" cy="29605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C12ADD-635C-065E-323D-3DFA069893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AFA1E7-6486-D296-1E60-6A266220BD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9223841" y="3920768"/>
            <a:ext cx="3090304" cy="269789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20873F-2E07-2152-C894-34BFE723D328}"/>
              </a:ext>
            </a:extLst>
          </p:cNvPr>
          <p:cNvSpPr txBox="1"/>
          <p:nvPr/>
        </p:nvSpPr>
        <p:spPr>
          <a:xfrm>
            <a:off x="8879455" y="170357"/>
            <a:ext cx="3159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Kitchen porch and shed rehab – before and after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EC4536E-4553-B82A-D75D-131A37E6789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4911" y="878243"/>
            <a:ext cx="1760816" cy="301854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93211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15AEA5-4539-2ACB-773C-ABF822ED4F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1601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67D551-D4F7-075C-D3CA-31264CB6AE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5311" y="1055106"/>
            <a:ext cx="4101031" cy="297700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803F81-83DB-C470-D8E4-A8AF37066A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0561" y="4202348"/>
            <a:ext cx="3372255" cy="25291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077A33-EDA6-C61B-AA1C-46C42921A593}"/>
              </a:ext>
            </a:extLst>
          </p:cNvPr>
          <p:cNvSpPr txBox="1"/>
          <p:nvPr/>
        </p:nvSpPr>
        <p:spPr>
          <a:xfrm>
            <a:off x="8875378" y="138992"/>
            <a:ext cx="2987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Garage Paint/Carport before and after</a:t>
            </a:r>
          </a:p>
        </p:txBody>
      </p:sp>
    </p:spTree>
    <p:extLst>
      <p:ext uri="{BB962C8B-B14F-4D97-AF65-F5344CB8AC3E}">
        <p14:creationId xmlns:p14="http://schemas.microsoft.com/office/powerpoint/2010/main" val="2513164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C0AD9A-32E9-2555-7DF4-5D746FB7A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4468" y="681179"/>
            <a:ext cx="8065698" cy="60616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8F684C-6DEE-B933-0A7A-4A6406423268}"/>
              </a:ext>
            </a:extLst>
          </p:cNvPr>
          <p:cNvSpPr txBox="1"/>
          <p:nvPr/>
        </p:nvSpPr>
        <p:spPr>
          <a:xfrm>
            <a:off x="3934691" y="115146"/>
            <a:ext cx="5243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Living Room – before &amp; after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92D8C9-FFFA-029E-6994-43EF48D3BF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94" y="115146"/>
            <a:ext cx="3435610" cy="456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9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3C422B6-32AD-927A-9D33-59DBC0C780C1}"/>
              </a:ext>
            </a:extLst>
          </p:cNvPr>
          <p:cNvSpPr txBox="1"/>
          <p:nvPr/>
        </p:nvSpPr>
        <p:spPr>
          <a:xfrm>
            <a:off x="3514259" y="5639611"/>
            <a:ext cx="590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Enclosed Porch – Paint/Light Fixture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A1707E-5415-2695-DC28-E9BE501C73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673" y="223736"/>
            <a:ext cx="6562928" cy="49221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82B762-255A-44DA-39C0-5305FF0D8F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6910" y="1218389"/>
            <a:ext cx="4743855" cy="355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35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03D7477-776B-0257-D140-9D12185A339E}"/>
              </a:ext>
            </a:extLst>
          </p:cNvPr>
          <p:cNvSpPr txBox="1"/>
          <p:nvPr/>
        </p:nvSpPr>
        <p:spPr>
          <a:xfrm>
            <a:off x="377072" y="65988"/>
            <a:ext cx="1029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Primary Bathroom upgrade – before and after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5F7F8-5301-B067-09C0-94F499657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5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072" y="868194"/>
            <a:ext cx="4201111" cy="56872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3DD18F-8759-C6FB-7A47-66B0B5521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745" y="868194"/>
            <a:ext cx="7535327" cy="566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03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E3F242-E49F-9324-B68C-40B57269F3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113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FFFBC5-7421-9965-BFA2-D972ABF430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4019" y="517171"/>
            <a:ext cx="3950868" cy="268448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FB0F64-EDE1-C322-3E6E-BC1E1152B4CB}"/>
              </a:ext>
            </a:extLst>
          </p:cNvPr>
          <p:cNvSpPr txBox="1"/>
          <p:nvPr/>
        </p:nvSpPr>
        <p:spPr>
          <a:xfrm>
            <a:off x="9398204" y="0"/>
            <a:ext cx="2071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Before: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F9056E-2B6B-303C-90E7-EC8C77919849}"/>
              </a:ext>
            </a:extLst>
          </p:cNvPr>
          <p:cNvSpPr txBox="1"/>
          <p:nvPr/>
        </p:nvSpPr>
        <p:spPr>
          <a:xfrm>
            <a:off x="9484468" y="5900304"/>
            <a:ext cx="22276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3389167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1216</TotalTime>
  <Words>85</Words>
  <Application>Microsoft Office PowerPoint</Application>
  <PresentationFormat>Widescreen</PresentationFormat>
  <Paragraphs>14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Wolfle-Trunkey House &amp; Garage – 415 E 12th Avenue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Spokane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Jones House – 238 E 13th Avenue</dc:title>
  <dc:creator>Duvall, Megan</dc:creator>
  <cp:lastModifiedBy>Duvall, Megan</cp:lastModifiedBy>
  <cp:revision>9</cp:revision>
  <dcterms:created xsi:type="dcterms:W3CDTF">2024-06-18T00:04:20Z</dcterms:created>
  <dcterms:modified xsi:type="dcterms:W3CDTF">2026-06-08T21:06:22Z</dcterms:modified>
</cp:coreProperties>
</file>