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69" r:id="rId5"/>
    <p:sldId id="271" r:id="rId6"/>
    <p:sldId id="260" r:id="rId7"/>
    <p:sldId id="272" r:id="rId8"/>
    <p:sldId id="261" r:id="rId9"/>
    <p:sldId id="266" r:id="rId10"/>
    <p:sldId id="277" r:id="rId11"/>
    <p:sldId id="273" r:id="rId12"/>
    <p:sldId id="279" r:id="rId13"/>
    <p:sldId id="276" r:id="rId14"/>
    <p:sldId id="275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7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7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8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3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8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7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1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2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1702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72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7711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91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63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2"/>
            </a:gs>
            <a:gs pos="22000">
              <a:srgbClr val="EFF4E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E4371-3402-40A5-8047-8B9B8047DFE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F1583E-11A9-4B85-A56E-61D6EF3D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2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rgbClr val="7652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583B5-1F9D-80E8-AC78-AE2A9C261A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1795848"/>
            <a:ext cx="4107074" cy="3195601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EFFFF"/>
                </a:solidFill>
              </a:rPr>
              <a:t>Wharton Building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89DBF-D7D7-0574-C42C-F5DC310F3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8304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EFFFF"/>
                </a:solidFill>
              </a:rPr>
              <a:t>411 W 1st Avenue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EFFFF"/>
                </a:solidFill>
              </a:rPr>
              <a:t>Special 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C0C53-4F5F-B297-67A0-04D22D2C28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86870" y="-347128"/>
            <a:ext cx="6857990" cy="755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0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F01E7660-30BE-4AD1-939C-8ABBC66EC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AF2339E5-4CFB-46BA-A1E6-1F2F59297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A714EACA-E00A-47F4-9617-48EF86FC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3D643816-3096-4530-BAC2-B7799760D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4481B6B9-DFCC-4B58-B517-C90F77008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C3AD10B5-BAA3-43BF-AB59-8B0E610B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A8CBC7E8-2093-422A-B1DF-548212F5E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DACD4C1E-0C60-49F4-9940-2EC2B351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D4EBDC8A-E0EA-4C61-9A07-F87965F30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56AB17E4-FFC1-40A6-8716-4DA6E7E2E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18B82752-3697-40F0-A707-455553AE39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46E341FE-2212-45E9-9AC6-689D6A7A0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60DDF26F-4245-4642-8C13-878C6ABE4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F0A64F-6E97-407F-905F-CFB60C876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6B2CD8E6-069E-402A-B6AC-FF0051404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A6CA6D01-96EA-411D-B14A-86F2AFDBDC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69CFD19D-A122-4CB2-866A-479CA3A52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C9F6C159-EFEF-4092-B1F1-7AB7F5A44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3A1E13BE-E59A-46EA-8C13-190FCBC3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4872D65B-9C5F-405F-BCCD-D61CB8565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F6590D24-F49D-498F-A9A5-9CF6B0951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F7AFD90D-3869-4EB4-A43D-A59A0583F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226A884C-1C5B-4789-8BED-CA2815F2BE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54FC0D3F-819F-41B1-BFC2-FA3443FB4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7">
              <a:extLst>
                <a:ext uri="{FF2B5EF4-FFF2-40B4-BE49-F238E27FC236}">
                  <a16:creationId xmlns:a16="http://schemas.microsoft.com/office/drawing/2014/main" id="{839E654C-F067-4053-881C-7D53C2E60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F44A0F15-BA31-4A9E-A48B-2F1D0E2CE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62631CC7-E8DA-4782-ADDD-F97B25E40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5D16879A-58B6-4F6B-8688-42B28FE10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898DB48-136A-4A3A-9ADF-9563220C4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542BCD2-34D4-487C-BB88-697F103D6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AE476BA2-CCF4-A929-A204-1C278873D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745" y="1891788"/>
            <a:ext cx="4814655" cy="3069342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0BB54318-AD96-47DA-B7AE-9F3ACCC3D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78596-1B48-42AE-8F94-6ED351E7A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5409" y="2088859"/>
            <a:ext cx="4809065" cy="29928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8937F4-D6E8-FF03-271E-7BCDED6EA179}"/>
              </a:ext>
            </a:extLst>
          </p:cNvPr>
          <p:cNvSpPr txBox="1"/>
          <p:nvPr/>
        </p:nvSpPr>
        <p:spPr>
          <a:xfrm>
            <a:off x="6584187" y="714375"/>
            <a:ext cx="306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411 W 1st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50425D7-4B94-B661-7B06-74C5E38ADC5C}"/>
              </a:ext>
            </a:extLst>
          </p:cNvPr>
          <p:cNvCxnSpPr>
            <a:cxnSpLocks/>
          </p:cNvCxnSpPr>
          <p:nvPr/>
        </p:nvCxnSpPr>
        <p:spPr>
          <a:xfrm>
            <a:off x="7776594" y="1221672"/>
            <a:ext cx="1437075" cy="1979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3813746-CBB1-F3A8-359B-E10FFC7FA8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086" y="-18616"/>
            <a:ext cx="5458120" cy="68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67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0F5568-0046-DA4B-3F38-AA17646C1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1" y="973236"/>
            <a:ext cx="3845679" cy="4046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0D0AB0-E9EA-5A2F-FE7E-3D78EE22EAD0}"/>
              </a:ext>
            </a:extLst>
          </p:cNvPr>
          <p:cNvSpPr txBox="1"/>
          <p:nvPr/>
        </p:nvSpPr>
        <p:spPr>
          <a:xfrm>
            <a:off x="162117" y="5136208"/>
            <a:ext cx="354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1903 Polk Directory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E32C18-5699-867F-DB5B-B1511B1C8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793" y="973236"/>
            <a:ext cx="3464319" cy="404624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003933-24B2-0F63-9079-D4AE490F7783}"/>
              </a:ext>
            </a:extLst>
          </p:cNvPr>
          <p:cNvSpPr txBox="1"/>
          <p:nvPr/>
        </p:nvSpPr>
        <p:spPr>
          <a:xfrm>
            <a:off x="4325566" y="5136208"/>
            <a:ext cx="354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1918 Spokesman-Review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BB06E-DDDE-1808-B026-AFE6C12F5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2697" y="973235"/>
            <a:ext cx="4210893" cy="4046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ADFDB4-A684-D886-290B-B051F9E323D7}"/>
              </a:ext>
            </a:extLst>
          </p:cNvPr>
          <p:cNvSpPr txBox="1"/>
          <p:nvPr/>
        </p:nvSpPr>
        <p:spPr>
          <a:xfrm>
            <a:off x="7959433" y="5132962"/>
            <a:ext cx="372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2022 Pre-storefront construction</a:t>
            </a:r>
          </a:p>
        </p:txBody>
      </p:sp>
    </p:spTree>
    <p:extLst>
      <p:ext uri="{BB962C8B-B14F-4D97-AF65-F5344CB8AC3E}">
        <p14:creationId xmlns:p14="http://schemas.microsoft.com/office/powerpoint/2010/main" val="895544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0C636-8A17-1E62-B38C-DB69187907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63279" y="714982"/>
            <a:ext cx="4876800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994990-A682-1356-55A5-92C1925C85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4356" y="105383"/>
            <a:ext cx="7667644" cy="4990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9FA84E-23D8-25C6-180D-96A0A1D37F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937" y="3428999"/>
            <a:ext cx="4431489" cy="3323617"/>
          </a:xfrm>
          <a:prstGeom prst="rect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9AB07-6F7D-6929-38B8-7892B6D35062}"/>
              </a:ext>
            </a:extLst>
          </p:cNvPr>
          <p:cNvSpPr txBox="1"/>
          <p:nvPr/>
        </p:nvSpPr>
        <p:spPr>
          <a:xfrm>
            <a:off x="7219950" y="550545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First Floor</a:t>
            </a:r>
          </a:p>
        </p:txBody>
      </p:sp>
    </p:spTree>
    <p:extLst>
      <p:ext uri="{BB962C8B-B14F-4D97-AF65-F5344CB8AC3E}">
        <p14:creationId xmlns:p14="http://schemas.microsoft.com/office/powerpoint/2010/main" val="34368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from the inside of a building&#10;&#10;Description automatically generated">
            <a:extLst>
              <a:ext uri="{FF2B5EF4-FFF2-40B4-BE49-F238E27FC236}">
                <a16:creationId xmlns:a16="http://schemas.microsoft.com/office/drawing/2014/main" id="{CBDEF81F-32AD-AD1A-08E8-08E13A65D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01984" y="857250"/>
            <a:ext cx="6858000" cy="5143500"/>
          </a:xfrm>
          <a:prstGeom prst="rect">
            <a:avLst/>
          </a:prstGeom>
        </p:spPr>
      </p:pic>
      <p:pic>
        <p:nvPicPr>
          <p:cNvPr id="6" name="Picture 5" descr="A hallway with a concrete floor&#10;&#10;Description automatically generated with medium confidence">
            <a:extLst>
              <a:ext uri="{FF2B5EF4-FFF2-40B4-BE49-F238E27FC236}">
                <a16:creationId xmlns:a16="http://schemas.microsoft.com/office/drawing/2014/main" id="{69B701D4-5AF3-9D27-A85E-0D1E208765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23862" y="585788"/>
            <a:ext cx="4076700" cy="3057525"/>
          </a:xfrm>
          <a:prstGeom prst="rect">
            <a:avLst/>
          </a:prstGeom>
        </p:spPr>
      </p:pic>
      <p:pic>
        <p:nvPicPr>
          <p:cNvPr id="10" name="Picture 9" descr="A room with a wall and a bar&#10;&#10;Description automatically generated with medium confidence">
            <a:extLst>
              <a:ext uri="{FF2B5EF4-FFF2-40B4-BE49-F238E27FC236}">
                <a16:creationId xmlns:a16="http://schemas.microsoft.com/office/drawing/2014/main" id="{337F3EA9-662B-F554-4097-482A984AB8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475" y="2825354"/>
            <a:ext cx="4886325" cy="366474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FB6A9F-E344-09B4-BB11-6AF3B1B5DF4B}"/>
              </a:ext>
            </a:extLst>
          </p:cNvPr>
          <p:cNvSpPr txBox="1"/>
          <p:nvPr/>
        </p:nvSpPr>
        <p:spPr>
          <a:xfrm>
            <a:off x="3668360" y="504825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First Floor</a:t>
            </a:r>
          </a:p>
        </p:txBody>
      </p:sp>
    </p:spTree>
    <p:extLst>
      <p:ext uri="{BB962C8B-B14F-4D97-AF65-F5344CB8AC3E}">
        <p14:creationId xmlns:p14="http://schemas.microsoft.com/office/powerpoint/2010/main" val="259939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6BB030-C5CB-5920-BF53-B0F8A3C16C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029571" y="666751"/>
            <a:ext cx="4648203" cy="3486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4C0F37-5EA4-A520-B386-D9F8EA7DFA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1" y="85725"/>
            <a:ext cx="7174542" cy="538090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6C84A-610F-F11D-211F-00FF2614CB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765430" y="3458163"/>
            <a:ext cx="3787557" cy="284066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0C6511-BC79-3F45-439A-82ABCFAEB6AF}"/>
              </a:ext>
            </a:extLst>
          </p:cNvPr>
          <p:cNvSpPr txBox="1"/>
          <p:nvPr/>
        </p:nvSpPr>
        <p:spPr>
          <a:xfrm>
            <a:off x="438150" y="5596945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Second Floor</a:t>
            </a:r>
          </a:p>
        </p:txBody>
      </p:sp>
    </p:spTree>
    <p:extLst>
      <p:ext uri="{BB962C8B-B14F-4D97-AF65-F5344CB8AC3E}">
        <p14:creationId xmlns:p14="http://schemas.microsoft.com/office/powerpoint/2010/main" val="4057958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8000">
              <a:schemeClr val="accent2"/>
            </a:gs>
            <a:gs pos="22000">
              <a:srgbClr val="EFF4E2"/>
            </a:gs>
            <a:gs pos="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4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65" name="Freeform: Shape 1064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000000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 descr="A room with a pillar in it&#10;&#10;Description automatically generated">
            <a:extLst>
              <a:ext uri="{FF2B5EF4-FFF2-40B4-BE49-F238E27FC236}">
                <a16:creationId xmlns:a16="http://schemas.microsoft.com/office/drawing/2014/main" id="{789BB2CA-7F0F-89AE-8BE7-702B41E86E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6773"/>
            <a:ext cx="6810625" cy="5107969"/>
          </a:xfrm>
          <a:prstGeom prst="rect">
            <a:avLst/>
          </a:prstGeom>
        </p:spPr>
      </p:pic>
      <p:pic>
        <p:nvPicPr>
          <p:cNvPr id="11" name="Picture 10" descr="A sink with pipes and pipes&#10;&#10;Description automatically generated with medium confidence">
            <a:extLst>
              <a:ext uri="{FF2B5EF4-FFF2-40B4-BE49-F238E27FC236}">
                <a16:creationId xmlns:a16="http://schemas.microsoft.com/office/drawing/2014/main" id="{51750007-DE7F-6B90-EBF9-2C5D26A02F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01361" y="839007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85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8DDA6-C301-0BA1-2E7F-E761C8831A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66687"/>
            <a:ext cx="5543550" cy="4157663"/>
          </a:xfrm>
          <a:prstGeom prst="rect">
            <a:avLst/>
          </a:prstGeom>
        </p:spPr>
      </p:pic>
      <p:pic>
        <p:nvPicPr>
          <p:cNvPr id="6" name="Picture 5" descr="A room with shelves and a wall&#10;&#10;Description automatically generated">
            <a:extLst>
              <a:ext uri="{FF2B5EF4-FFF2-40B4-BE49-F238E27FC236}">
                <a16:creationId xmlns:a16="http://schemas.microsoft.com/office/drawing/2014/main" id="{84095A82-E9DD-6025-7EBC-D9EBE77694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2" y="54768"/>
            <a:ext cx="4772025" cy="3579019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0" name="Picture 9" descr="A ceiling with a white frame&#10;&#10;Description automatically generated with medium confidence">
            <a:extLst>
              <a:ext uri="{FF2B5EF4-FFF2-40B4-BE49-F238E27FC236}">
                <a16:creationId xmlns:a16="http://schemas.microsoft.com/office/drawing/2014/main" id="{F529DC37-8932-393C-E8C4-8129F7A269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15425" y="3690938"/>
            <a:ext cx="3429000" cy="2571750"/>
          </a:xfrm>
          <a:prstGeom prst="rect">
            <a:avLst/>
          </a:prstGeom>
          <a:ln w="28575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4" name="Picture 13" descr="A hallway with a door and a window&#10;&#10;Description automatically generated with medium confidence">
            <a:extLst>
              <a:ext uri="{FF2B5EF4-FFF2-40B4-BE49-F238E27FC236}">
                <a16:creationId xmlns:a16="http://schemas.microsoft.com/office/drawing/2014/main" id="{1BCEF053-B236-4581-C247-D296E06D850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42051" y="3746500"/>
            <a:ext cx="3556000" cy="2667000"/>
          </a:xfrm>
          <a:prstGeom prst="rect">
            <a:avLst/>
          </a:prstGeom>
        </p:spPr>
      </p:pic>
      <p:pic>
        <p:nvPicPr>
          <p:cNvPr id="16" name="Picture 15" descr="A sink and pipes in a bathroom&#10;&#10;Description automatically generated">
            <a:extLst>
              <a:ext uri="{FF2B5EF4-FFF2-40B4-BE49-F238E27FC236}">
                <a16:creationId xmlns:a16="http://schemas.microsoft.com/office/drawing/2014/main" id="{E2B544EB-F240-73FE-5C62-247F84B065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0728" y="3921448"/>
            <a:ext cx="4505324" cy="2881784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9012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55A28D9-E151-47FC-B84D-D9610D063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4ECFCDB-83FB-4F5C-B114-156BD67F5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96F9AF8-17C5-4132-AA76-4F67D8BF45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53E7A77-FF5C-4558-81CC-0B0EDC08F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FA6541F-DB3A-44F2-984C-7167E9195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59AE21FE-824E-4977-8A96-CABE4D18F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93BFD78-1A04-426D-9123-7FB3B1B5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97029EE-553B-47C2-8782-A5CC7C9A2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C08902C-10C5-4E43-84D7-2C1998EB9D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403B013-8CA9-497F-A644-128BF98BC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31B95B8-54A8-4028-BC41-888C1389B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02B5042-567E-4AD6-B2BC-02F600BE3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B674E68-B9BF-431C-B24A-76CD09E7A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68AC462-B596-49AF-ACBF-8E851D4DA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5C44928B-D175-4CF5-A0F6-EF03F0F81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7D23FC46-F390-43D6-B697-25183D488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2D25180D-7ADA-45FE-8151-55A55C129A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D23EB0E5-FE56-437C-A4C1-7F118BAF7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2A1FC622-62D0-4463-A50F-5D0088803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BF2B1AFF-4B85-4924-A0A4-CD6886953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4F117DA4-B0EA-4519-BED3-2B390672B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7EA1D43D-23CE-435F-A288-C36FEA28DD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6736985C-E954-490B-BFD3-D0A707DF0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E34EC8BB-380B-487F-80F2-B2691702E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F0490235-27DD-43DC-A88A-FAB328C0AC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0D425E2A-DD78-4052-A976-20CB34C88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5495CD16-BB01-4344-A81F-9C8E8F2E5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567FD93A-AFA0-4A02-8037-64C5A2B36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34B5E8D1-019C-458E-B5DB-2FF97E72A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" name="Picture 2" descr="Looking down a staircase in a building&#10;&#10;Description automatically generated">
            <a:extLst>
              <a:ext uri="{FF2B5EF4-FFF2-40B4-BE49-F238E27FC236}">
                <a16:creationId xmlns:a16="http://schemas.microsoft.com/office/drawing/2014/main" id="{B282A059-FE42-CD23-B39E-83A826CC11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61439" y="866473"/>
            <a:ext cx="6858000" cy="5143500"/>
          </a:xfrm>
          <a:prstGeom prst="rect">
            <a:avLst/>
          </a:prstGeom>
        </p:spPr>
      </p:pic>
      <p:pic>
        <p:nvPicPr>
          <p:cNvPr id="6" name="Picture 5" descr="A room with windows and concrete floor&#10;&#10;Description automatically generated">
            <a:extLst>
              <a:ext uri="{FF2B5EF4-FFF2-40B4-BE49-F238E27FC236}">
                <a16:creationId xmlns:a16="http://schemas.microsoft.com/office/drawing/2014/main" id="{E0515180-17A3-0A79-15FA-ED0FF40171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738" y="9223"/>
            <a:ext cx="5293337" cy="3970003"/>
          </a:xfrm>
          <a:prstGeom prst="rect">
            <a:avLst/>
          </a:prstGeom>
        </p:spPr>
      </p:pic>
      <p:pic>
        <p:nvPicPr>
          <p:cNvPr id="23" name="Picture 22" descr="An empty room with columns and a wall&#10;&#10;Description automatically generated with medium confidence">
            <a:extLst>
              <a:ext uri="{FF2B5EF4-FFF2-40B4-BE49-F238E27FC236}">
                <a16:creationId xmlns:a16="http://schemas.microsoft.com/office/drawing/2014/main" id="{4925CD8C-EA2D-011D-850A-5EA6AF3AD3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438" y="3116595"/>
            <a:ext cx="5293338" cy="397000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D83CF98-D761-671B-C949-CE5DAF6B7F09}"/>
              </a:ext>
            </a:extLst>
          </p:cNvPr>
          <p:cNvSpPr txBox="1"/>
          <p:nvPr/>
        </p:nvSpPr>
        <p:spPr>
          <a:xfrm>
            <a:off x="543585" y="5812379"/>
            <a:ext cx="3850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3</a:t>
            </a:r>
            <a:r>
              <a:rPr lang="en-US" sz="4000" b="1" baseline="30000" dirty="0">
                <a:solidFill>
                  <a:schemeClr val="bg1"/>
                </a:solidFill>
              </a:rPr>
              <a:t>rd</a:t>
            </a:r>
            <a:r>
              <a:rPr lang="en-US" sz="4000" b="1" dirty="0">
                <a:solidFill>
                  <a:schemeClr val="bg1"/>
                </a:solidFill>
              </a:rPr>
              <a:t> Floor</a:t>
            </a:r>
          </a:p>
        </p:txBody>
      </p:sp>
    </p:spTree>
    <p:extLst>
      <p:ext uri="{BB962C8B-B14F-4D97-AF65-F5344CB8AC3E}">
        <p14:creationId xmlns:p14="http://schemas.microsoft.com/office/powerpoint/2010/main" val="1716407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om with peeling paint&#10;&#10;Description automatically generated">
            <a:extLst>
              <a:ext uri="{FF2B5EF4-FFF2-40B4-BE49-F238E27FC236}">
                <a16:creationId xmlns:a16="http://schemas.microsoft.com/office/drawing/2014/main" id="{CB6CFA05-28A6-04DF-5254-85C300DD66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pic>
        <p:nvPicPr>
          <p:cNvPr id="8" name="Picture 7" descr="A window with a green glass pane&#10;&#10;Description automatically generated with medium confidence">
            <a:extLst>
              <a:ext uri="{FF2B5EF4-FFF2-40B4-BE49-F238E27FC236}">
                <a16:creationId xmlns:a16="http://schemas.microsoft.com/office/drawing/2014/main" id="{C55822E5-AA07-12C6-6B79-24FB62328C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17" y="1070043"/>
            <a:ext cx="6835302" cy="51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wall with a hole in the wall&#10;&#10;Description automatically generated">
            <a:extLst>
              <a:ext uri="{FF2B5EF4-FFF2-40B4-BE49-F238E27FC236}">
                <a16:creationId xmlns:a16="http://schemas.microsoft.com/office/drawing/2014/main" id="{5FB660D9-1EAB-376F-B863-8985F79144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11300" y="1617729"/>
            <a:ext cx="5120800" cy="3840600"/>
          </a:xfrm>
          <a:prstGeom prst="rect">
            <a:avLst/>
          </a:prstGeom>
        </p:spPr>
      </p:pic>
      <p:pic>
        <p:nvPicPr>
          <p:cNvPr id="4" name="Picture 3" descr="A room with white pillars and a black bag&#10;&#10;Description automatically generated">
            <a:extLst>
              <a:ext uri="{FF2B5EF4-FFF2-40B4-BE49-F238E27FC236}">
                <a16:creationId xmlns:a16="http://schemas.microsoft.com/office/drawing/2014/main" id="{D8CA00E5-47C3-3718-D801-4DC502890E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733" y="3714750"/>
            <a:ext cx="4191000" cy="3143250"/>
          </a:xfrm>
          <a:prstGeom prst="rect">
            <a:avLst/>
          </a:prstGeom>
        </p:spPr>
      </p:pic>
      <p:pic>
        <p:nvPicPr>
          <p:cNvPr id="10" name="Picture 9" descr="A bathroom with a broken door&#10;&#10;Description automatically generated with medium confidence">
            <a:extLst>
              <a:ext uri="{FF2B5EF4-FFF2-40B4-BE49-F238E27FC236}">
                <a16:creationId xmlns:a16="http://schemas.microsoft.com/office/drawing/2014/main" id="{43898A86-4251-BF94-8BCE-FE349DA229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507769" y="720436"/>
            <a:ext cx="4945478" cy="3709109"/>
          </a:xfrm>
          <a:prstGeom prst="rect">
            <a:avLst/>
          </a:prstGeom>
        </p:spPr>
      </p:pic>
      <p:pic>
        <p:nvPicPr>
          <p:cNvPr id="14" name="Picture 13" descr="A window in a room&#10;&#10;Description automatically generated">
            <a:extLst>
              <a:ext uri="{FF2B5EF4-FFF2-40B4-BE49-F238E27FC236}">
                <a16:creationId xmlns:a16="http://schemas.microsoft.com/office/drawing/2014/main" id="{CD792CA3-8BD2-2883-E12F-22702F3AFA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45803" y="593802"/>
            <a:ext cx="3932407" cy="294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59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E4661E-622D-C85C-CCBE-1F741454CB29}"/>
              </a:ext>
            </a:extLst>
          </p:cNvPr>
          <p:cNvSpPr txBox="1"/>
          <p:nvPr/>
        </p:nvSpPr>
        <p:spPr>
          <a:xfrm>
            <a:off x="3398808" y="2225615"/>
            <a:ext cx="437359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259643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D957FC-1E78-D389-E45B-0D93967A55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43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many windows&#10;&#10;Description automatically generated">
            <a:extLst>
              <a:ext uri="{FF2B5EF4-FFF2-40B4-BE49-F238E27FC236}">
                <a16:creationId xmlns:a16="http://schemas.microsoft.com/office/drawing/2014/main" id="{25677C5F-3447-C7DA-DD42-75A8A3C36C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C1955A-42C6-4A67-C147-D45E91D52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12DA20-EA12-E25D-AED7-ECAE66D0FB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FE2284-DEBF-E121-14E4-F829DE51D6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3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36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B14E65-4713-4868-F09F-7410A95A0C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D2126-8DC5-B55E-8038-9F27573041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6CAEEC-D45B-B3A9-0EB7-4A68C36A6F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34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487B71-9E58-418D-0E67-55A3F3E92D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142240"/>
            <a:ext cx="5594773" cy="41960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57C853-FBA3-CCA1-7D1B-E62BC762FB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972" y="142240"/>
            <a:ext cx="4240107" cy="318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1CD715-0799-90B1-7C3B-F8F1E0FE8F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280" y="328676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9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B4BF0CF-326A-A3AB-7464-B0C4725D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257" y="2578894"/>
            <a:ext cx="5705475" cy="4279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ACD6C5-2283-1D70-C745-C0318BDD4F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081" y="126204"/>
            <a:ext cx="3933825" cy="2950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A0C391-6E4F-F394-DACF-513EF7EB3C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863" y="819149"/>
            <a:ext cx="3386137" cy="4514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95CCBA-C3E5-0543-E966-17BF5FB8B7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6675"/>
            <a:ext cx="3286125" cy="4381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3F296C-F218-D785-4B4C-C5FBCD1280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93" y="3590925"/>
            <a:ext cx="2386013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64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C87478-768C-2E98-E277-A0E1F73006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3928F3-45B9-DECC-CCDF-CDB5AB47B8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0270" y="1127760"/>
            <a:ext cx="3596640" cy="47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20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70DB4-89C5-5B44-12BD-A45021BF85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" y="60960"/>
            <a:ext cx="2331720" cy="3108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ACD87C-9726-9514-6B71-8199E953EF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630" y="152400"/>
            <a:ext cx="3931920" cy="5242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BD9472-594D-3BF6-7442-34B21A1575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" y="3256280"/>
            <a:ext cx="4572000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1BA871-7C34-CF2D-9C2D-F69FECEB1F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616" y="152400"/>
            <a:ext cx="4199467" cy="314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580E6D-6A14-6CA0-27CA-5C33160EF96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9205" y="3388361"/>
            <a:ext cx="2602229" cy="346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42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02FEB-C93D-E499-3564-6DFC7FDF0A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>
            <a:fillRect/>
          </a:stretch>
        </p:blipFill>
        <p:spPr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11CAA8-5200-2EAC-1061-57006C1FAC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7E271E-BED9-383B-7356-6A8C6BF64C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7FB2F3-9485-F2AE-2092-CBBE6E9185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4673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A36C6-E3E4-CA6D-3BF3-EC0BC66C81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1" y="111760"/>
            <a:ext cx="6593840" cy="4945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DF5F6-3E01-18E4-2440-A8D110DF9F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64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917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799</TotalTime>
  <Words>28</Words>
  <Application>Microsoft Office PowerPoint</Application>
  <PresentationFormat>Widescreen</PresentationFormat>
  <Paragraphs>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Wisp</vt:lpstr>
      <vt:lpstr>Wharton Building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Waldean Apartments</dc:title>
  <dc:creator>Benzie, Ryan</dc:creator>
  <cp:lastModifiedBy>Duvall, Megan</cp:lastModifiedBy>
  <cp:revision>11</cp:revision>
  <dcterms:created xsi:type="dcterms:W3CDTF">2023-02-10T17:17:57Z</dcterms:created>
  <dcterms:modified xsi:type="dcterms:W3CDTF">2026-10-16T19:02:46Z</dcterms:modified>
</cp:coreProperties>
</file>