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4" r:id="rId4"/>
    <p:sldId id="279" r:id="rId5"/>
    <p:sldId id="275" r:id="rId6"/>
    <p:sldId id="280" r:id="rId7"/>
    <p:sldId id="281" r:id="rId8"/>
    <p:sldId id="282" r:id="rId9"/>
    <p:sldId id="276" r:id="rId10"/>
    <p:sldId id="277" r:id="rId11"/>
    <p:sldId id="263" r:id="rId12"/>
    <p:sldId id="270" r:id="rId13"/>
    <p:sldId id="272" r:id="rId14"/>
    <p:sldId id="262" r:id="rId15"/>
    <p:sldId id="273" r:id="rId16"/>
    <p:sldId id="271" r:id="rId17"/>
    <p:sldId id="278" r:id="rId18"/>
    <p:sldId id="283" r:id="rId19"/>
    <p:sldId id="26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A717044B-6298-4847-8272-FB38F82B144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32AC3D4-D5B4-435C-9E05-3C42EBA7E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713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7044B-6298-4847-8272-FB38F82B144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C3D4-D5B4-435C-9E05-3C42EBA7E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0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7044B-6298-4847-8272-FB38F82B144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C3D4-D5B4-435C-9E05-3C42EBA7E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01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7044B-6298-4847-8272-FB38F82B144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C3D4-D5B4-435C-9E05-3C42EBA7E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452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7044B-6298-4847-8272-FB38F82B144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C3D4-D5B4-435C-9E05-3C42EBA7E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0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7044B-6298-4847-8272-FB38F82B144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C3D4-D5B4-435C-9E05-3C42EBA7E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9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7044B-6298-4847-8272-FB38F82B144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C3D4-D5B4-435C-9E05-3C42EBA7E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85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7044B-6298-4847-8272-FB38F82B144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832AC3D4-D5B4-435C-9E05-3C42EBA7E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36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A717044B-6298-4847-8272-FB38F82B144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832AC3D4-D5B4-435C-9E05-3C42EBA7E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39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7044B-6298-4847-8272-FB38F82B144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C3D4-D5B4-435C-9E05-3C42EBA7E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478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7044B-6298-4847-8272-FB38F82B144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C3D4-D5B4-435C-9E05-3C42EBA7E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03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A717044B-6298-4847-8272-FB38F82B144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832AC3D4-D5B4-435C-9E05-3C42EBA7EA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152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6EDEBB9-8437-4875-ABEA-0AEDE2C90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287" y="0"/>
            <a:ext cx="12202287" cy="6858000"/>
          </a:xfrm>
          <a:prstGeom prst="rect">
            <a:avLst/>
          </a:prstGeom>
          <a:solidFill>
            <a:srgbClr val="526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D4F344-F75C-04C0-114F-ABBA31327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9521" y="511674"/>
            <a:ext cx="3740270" cy="3939556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5400" dirty="0"/>
              <a:t>Frederick E. Westcott Model Home</a:t>
            </a:r>
            <a:br>
              <a:rPr lang="en-US" sz="5400" dirty="0"/>
            </a:br>
            <a:br>
              <a:rPr lang="en-US" sz="5400" dirty="0"/>
            </a:br>
            <a:r>
              <a:rPr lang="en-US" sz="3200" i="1" dirty="0"/>
              <a:t>Lt. Col. Clyde &amp; Emma Countryman Home</a:t>
            </a:r>
            <a:endParaRPr lang="en-US" sz="54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3CEAB-543D-551B-54C1-2D57F98BF0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9521" y="5212080"/>
            <a:ext cx="3660084" cy="164592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FFFF"/>
                </a:solidFill>
              </a:rPr>
              <a:t>1215 E 19</a:t>
            </a:r>
            <a:r>
              <a:rPr lang="en-US" sz="2400" b="1" baseline="30000" dirty="0">
                <a:solidFill>
                  <a:srgbClr val="FFFFFF"/>
                </a:solidFill>
              </a:rPr>
              <a:t>th</a:t>
            </a:r>
            <a:r>
              <a:rPr lang="en-US" sz="2400" b="1" dirty="0">
                <a:solidFill>
                  <a:srgbClr val="FFFFFF"/>
                </a:solidFill>
              </a:rPr>
              <a:t> Avenue</a:t>
            </a:r>
          </a:p>
          <a:p>
            <a:r>
              <a:rPr lang="en-US" sz="2400" b="1" dirty="0">
                <a:solidFill>
                  <a:srgbClr val="FFFFFF"/>
                </a:solidFill>
              </a:rPr>
              <a:t>Residential Nomination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236DFA-B78E-B694-17EE-7D0763DBA6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-10287" y="10"/>
            <a:ext cx="755226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88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DAC114-F343-2815-50EF-934825868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82" y="2367852"/>
            <a:ext cx="6681408" cy="43497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3F512D-D64E-027D-2FD8-A40D34E8F3BA}"/>
              </a:ext>
            </a:extLst>
          </p:cNvPr>
          <p:cNvSpPr txBox="1"/>
          <p:nvPr/>
        </p:nvSpPr>
        <p:spPr>
          <a:xfrm>
            <a:off x="7164587" y="5554880"/>
            <a:ext cx="5173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1215 E 19</a:t>
            </a:r>
            <a:r>
              <a:rPr lang="en-US" sz="3200" b="1" baseline="30000" dirty="0">
                <a:solidFill>
                  <a:schemeClr val="bg1"/>
                </a:solidFill>
              </a:rPr>
              <a:t>th</a:t>
            </a:r>
            <a:r>
              <a:rPr lang="en-US" sz="3200" b="1" dirty="0">
                <a:solidFill>
                  <a:schemeClr val="bg1"/>
                </a:solidFill>
              </a:rPr>
              <a:t> Avenue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13AEC6-D2CB-9E20-D746-B4E3970B0F2A}"/>
              </a:ext>
            </a:extLst>
          </p:cNvPr>
          <p:cNvSpPr txBox="1"/>
          <p:nvPr/>
        </p:nvSpPr>
        <p:spPr>
          <a:xfrm>
            <a:off x="135982" y="501018"/>
            <a:ext cx="38512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1910-1953 Sanborn Fire Insurance 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0E643D-D271-27BC-1D7E-1DC9E62D2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440" y="305937"/>
            <a:ext cx="6392167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872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B39BBA-862E-DD59-F618-C20A85BADE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1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9636C4-E66F-8531-9FA9-F3367C6A38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581"/>
            <a:ext cx="4784387" cy="34174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02079C-704B-9D7A-DAEC-9EF9294659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7940" y="3540869"/>
            <a:ext cx="5228566" cy="33171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3CED26-590E-735D-2620-35666F48D9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85943" y="362007"/>
            <a:ext cx="7043784" cy="563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562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589932-2876-D888-B00C-BAC4A3E21E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7511" y="2643383"/>
            <a:ext cx="5900464" cy="421461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B92B5C-24D1-9C54-D1E6-A49AF4FB7D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131" y="381534"/>
            <a:ext cx="5893869" cy="420957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BA0AEE-74D0-6E2D-01D6-CC4DA41E71A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1094" y="228066"/>
            <a:ext cx="3873589" cy="276675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6243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EAFBA9-4DC3-E905-648B-307A0C82E190}"/>
              </a:ext>
            </a:extLst>
          </p:cNvPr>
          <p:cNvSpPr txBox="1"/>
          <p:nvPr/>
        </p:nvSpPr>
        <p:spPr>
          <a:xfrm>
            <a:off x="167780" y="377505"/>
            <a:ext cx="601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Exterior hardscape features</a:t>
            </a: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4A8C18-385C-1A74-6EEF-D2534D8E68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3390" y="68095"/>
            <a:ext cx="5259421" cy="3944566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AF1908-D72A-7C40-23E5-70D376910A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7696" y="3806197"/>
            <a:ext cx="4014281" cy="3010711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F7B78E-9133-3CC6-0BC1-DA46DD1DC53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0672" y="3322496"/>
            <a:ext cx="4383930" cy="3287948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2507C3-B0A5-D928-25E6-56315F2B5AC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35" y="1475913"/>
            <a:ext cx="3300918" cy="4620898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700341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743DC46-58DE-F456-0380-43A2AAACA4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46476" y="423153"/>
            <a:ext cx="6548247" cy="60116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07C474-6138-180A-9C2A-597BE5ADEF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77" y="1038429"/>
            <a:ext cx="6079787" cy="455984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578951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19A33E-5DA9-1ECF-CE82-906D874958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8175"/>
            <a:ext cx="3529894" cy="4941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0BE0D1-46C0-5FB2-2E13-6D1E3FD19B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6920" y="958175"/>
            <a:ext cx="3529750" cy="49416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FDE13A-CADE-9F41-6659-11C769F23DB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5042" y="0"/>
            <a:ext cx="48982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42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422133-ED0F-3807-F324-394173873E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98764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91F1FA-6515-1FEC-9942-1056416BDF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417" y="-1"/>
            <a:ext cx="3196583" cy="44747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C99CA9-86F2-7966-95FC-4725FB94473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2715" y="3326860"/>
            <a:ext cx="4708186" cy="35311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2B92FC-47CC-039E-346B-4429B315BE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31615" y="520206"/>
            <a:ext cx="3783356" cy="28375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438668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23D393-99DE-9743-6A6F-980541EF1E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77739" y="3321994"/>
            <a:ext cx="4111023" cy="35360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71EBF7-9823-9E96-E645-13C1B2AC62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925805" cy="549612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4CD6EB-A44A-A469-FF80-CD7218F2DF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8044" y="1"/>
            <a:ext cx="5528587" cy="3949430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F16BE0A-7EAB-54D9-BD98-5B7D73D12A7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2077" y="4048570"/>
            <a:ext cx="3795104" cy="271029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006366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F494AE6-A88C-448B-B1B7-80259E6F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BC2CB3-2D2F-784E-3FE3-AA65E45C42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7846" y="0"/>
            <a:ext cx="4898171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9DF17D-701E-FD55-B696-096C10BB70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84" y="93440"/>
            <a:ext cx="4277436" cy="30552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6DA5E1-12E2-458B-5C78-4603F275C7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84" y="3709358"/>
            <a:ext cx="4277283" cy="30552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86A1EA-1C32-64D6-5470-A16D65D25C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8154" y="1878564"/>
            <a:ext cx="2774307" cy="3883881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067903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D258FA2-AEAC-4E69-BCE2-8F16B7F2D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3EA3BB-C885-4AD0-AA15-8D38560D4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A50369-160C-FE7A-1675-ED966DAE12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586" y="2265564"/>
            <a:ext cx="5397260" cy="404794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01BDAA-CD78-4446-B8B8-B06AF8498E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154" y="544490"/>
            <a:ext cx="5916284" cy="4225917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521035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3ABDAF-AD02-0047-AF40-0291545A66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91" y="120954"/>
            <a:ext cx="2255191" cy="31572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C51CE3-AC51-312F-49AA-DD0AA04E775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3703" y="2861574"/>
            <a:ext cx="2854694" cy="39964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FECFE4-9CE6-09B4-5438-1BAA4C8B540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5254" y="120954"/>
            <a:ext cx="4229816" cy="3021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DBE82C-75BB-4D6D-BB6E-14988A533F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40191" y="120954"/>
            <a:ext cx="1852655" cy="26070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62ED90-89EB-AA84-E64C-3CB92F6752E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29805" y="502123"/>
            <a:ext cx="4016983" cy="30127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EAE3FB8-BBBA-E09B-0DD2-1B6402B947A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306057" y="3972534"/>
            <a:ext cx="3297675" cy="2473257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50CEBED-EBB4-B0E0-05BF-02429825EE7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5254" y="3429000"/>
            <a:ext cx="4229816" cy="317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91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329B161-C0F5-F576-F32E-A8C081CD7C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98217" cy="6858000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1A4B02-8EB6-5752-E8B6-763A6ACF10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0625" y="704131"/>
            <a:ext cx="7484853" cy="5613640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CE7631-93F6-5A1F-EDCD-84A32D5A710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52958" y="4096164"/>
            <a:ext cx="1992701" cy="2684198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399695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5FCF55-F7C9-E822-4EB2-55FDC5DBA2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519" y="0"/>
            <a:ext cx="4898929" cy="685800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0A6CA6-4E84-2038-4076-6D53BA5C2B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2994" y="0"/>
            <a:ext cx="4898571" cy="685800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822171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006E71-0275-7CAA-8D7E-4A27B15B2C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89" y="0"/>
            <a:ext cx="4332051" cy="32490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AFF916-80DC-FBE6-627C-382497BCF9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6434" y="3300108"/>
            <a:ext cx="4066162" cy="30496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DD4D12-9B4D-DF7F-6F29-075509A0FF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729341" y="1718147"/>
            <a:ext cx="5729591" cy="42971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E1D8F0-96B6-9017-76A1-D096B86443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276211" y="882785"/>
            <a:ext cx="4260715" cy="319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024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057754-934C-CD2E-8A84-6BACD395F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70" y="109074"/>
            <a:ext cx="3934374" cy="66398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3CA3EC-F5BC-4CB8-BAD8-578E44DA1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2055" y="101533"/>
            <a:ext cx="1467055" cy="45916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6FE346-6DD0-0B8D-1305-C191A5029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1079" y="0"/>
            <a:ext cx="3229841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3C9ECD-19A4-701F-F6B5-AA81FB873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4545" y="5227980"/>
            <a:ext cx="2969650" cy="14848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686BDD-0E8C-14B5-1ECC-06609679A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6858" y="4373003"/>
            <a:ext cx="2143403" cy="84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50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23AF20-5F19-EF80-06E6-B383B0D1E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4651" y="0"/>
            <a:ext cx="364702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1BB426-B065-0BAC-0B2A-68BF2CAC5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81" y="242374"/>
            <a:ext cx="3620005" cy="59063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3BA6B8-612A-9321-FA47-524788896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5945" y="0"/>
            <a:ext cx="140642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2A5689-42DE-4D1C-DAA8-477C8050F7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8087" y="0"/>
            <a:ext cx="22371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029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2D547C-DD69-D1AF-0A96-AD0296A2161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1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046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1461</TotalTime>
  <Words>35</Words>
  <Application>Microsoft Office PowerPoint</Application>
  <PresentationFormat>Widescreen</PresentationFormat>
  <Paragraphs>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Metropolitan</vt:lpstr>
      <vt:lpstr>Frederick E. Westcott Model Home  Lt. Col. Clyde &amp; Emma Countryman Home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Judge Blake House</dc:title>
  <dc:creator>Benzie, Ryan</dc:creator>
  <cp:lastModifiedBy>Duvall, Megan</cp:lastModifiedBy>
  <cp:revision>15</cp:revision>
  <dcterms:created xsi:type="dcterms:W3CDTF">2023-02-10T15:45:53Z</dcterms:created>
  <dcterms:modified xsi:type="dcterms:W3CDTF">2026-10-20T18:09:13Z</dcterms:modified>
</cp:coreProperties>
</file>