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6" r:id="rId5"/>
    <p:sldId id="279" r:id="rId6"/>
    <p:sldId id="280" r:id="rId7"/>
    <p:sldId id="281" r:id="rId8"/>
    <p:sldId id="282" r:id="rId9"/>
    <p:sldId id="269" r:id="rId10"/>
    <p:sldId id="278" r:id="rId11"/>
    <p:sldId id="272" r:id="rId12"/>
    <p:sldId id="274" r:id="rId13"/>
    <p:sldId id="265" r:id="rId14"/>
    <p:sldId id="266" r:id="rId15"/>
    <p:sldId id="259" r:id="rId16"/>
    <p:sldId id="260" r:id="rId17"/>
    <p:sldId id="283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7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2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1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9674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54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38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7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14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0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9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1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1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7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F504A6C-71E4-422A-BE56-5C5EDE3FB73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01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9DD7B-9D3A-026D-9F67-B722D35E2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AAD7D-7D19-F2B3-2F50-65B326B55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r>
              <a:rPr lang="en-US" sz="8800" b="1" dirty="0"/>
              <a:t>Union Building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7FE52-4B66-7A87-393F-D3C5B98B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Autofit/>
          </a:bodyPr>
          <a:lstStyle/>
          <a:p>
            <a:r>
              <a:rPr lang="en-US" sz="2800" b="1" dirty="0"/>
              <a:t>218 N Howard Street</a:t>
            </a:r>
          </a:p>
          <a:p>
            <a:r>
              <a:rPr lang="en-US" sz="2800" b="1" dirty="0"/>
              <a:t>Commercial Special Valuation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9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640F9B-C11A-821A-D059-60899CBEF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" b="722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5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0F263-D796-3DF8-CD52-7FC1F620BE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04" y="166035"/>
            <a:ext cx="5906703" cy="4430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D71369-7868-4F92-FB01-3DE1C45A67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3745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0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6BEA1-1F52-44BD-E4F4-AF08A6500D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 rot="5400000">
            <a:off x="-1282062" y="1920239"/>
            <a:ext cx="5581644" cy="301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7DB6D-7536-1BBC-A7F9-491B6AADEC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5FD276-4D00-3390-E1D8-1D95E13B6D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 rot="5400000">
            <a:off x="7892418" y="1920240"/>
            <a:ext cx="5581644" cy="30175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9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B4EC31-762E-5FF9-79DD-AF66C805C4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51815" y="771657"/>
            <a:ext cx="5426777" cy="4070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924DD3-B05F-B7B1-E94B-4885A32705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17878" y="641716"/>
            <a:ext cx="4387248" cy="3290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1D9685-C5F7-38A9-9C27-CD87719624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99917" y="1724558"/>
            <a:ext cx="5118770" cy="3839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2D6EDA-D808-E889-9EA9-AF94024407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432" y="3885381"/>
            <a:ext cx="3839078" cy="287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4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D847B-9576-C6E4-848E-F08E17C6D5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38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E66F7-4FFA-C88A-7ED2-CF74E328EF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7" y="156410"/>
            <a:ext cx="7100236" cy="5325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D7BFDC-8855-FB6F-6E16-FF27147157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581" y="156410"/>
            <a:ext cx="4507832" cy="3380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3BB6A7-A92B-B6DE-C6E1-545810B050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590" y="3681664"/>
            <a:ext cx="4026568" cy="301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39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0A62B-A8EE-CAF9-3851-51D8A2FE26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>
            <a:fillRect/>
          </a:stretch>
        </p:blipFill>
        <p:spPr>
          <a:xfrm rot="5400000">
            <a:off x="-1160931" y="1524195"/>
            <a:ext cx="6524936" cy="3809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F17107-BCB9-8496-2006-DE788D57B9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>
            <a:fillRect/>
          </a:stretch>
        </p:blipFill>
        <p:spPr>
          <a:xfrm rot="5400000">
            <a:off x="2832838" y="1530192"/>
            <a:ext cx="6524936" cy="37976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59400C-9189-9961-6E86-706F372552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514423" y="-164544"/>
            <a:ext cx="3160653" cy="382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645CCE-4C7A-5234-6D55-E82ABDBC49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502386" y="3187700"/>
            <a:ext cx="3184727" cy="38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67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30E02-5C5F-29FB-F573-80019B1D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7" y="781228"/>
            <a:ext cx="11458638" cy="1981200"/>
          </a:xfrm>
        </p:spPr>
        <p:txBody>
          <a:bodyPr/>
          <a:lstStyle/>
          <a:p>
            <a:r>
              <a:rPr lang="en-US" b="1" u="sng" dirty="0"/>
              <a:t>Costs removed:</a:t>
            </a:r>
            <a:br>
              <a:rPr lang="en-US" dirty="0"/>
            </a:br>
            <a:r>
              <a:rPr lang="en-US" sz="4000" dirty="0"/>
              <a:t>Excavation exterior</a:t>
            </a:r>
            <a:br>
              <a:rPr lang="en-US" sz="4000" dirty="0"/>
            </a:br>
            <a:r>
              <a:rPr lang="en-US" sz="4000" dirty="0"/>
              <a:t>Landscaping/Trash enclosures</a:t>
            </a:r>
            <a:br>
              <a:rPr lang="en-US" sz="4000" dirty="0"/>
            </a:br>
            <a:r>
              <a:rPr lang="en-US" sz="4000" dirty="0"/>
              <a:t>Refrigerators and stoves</a:t>
            </a:r>
            <a:br>
              <a:rPr lang="en-US" sz="4000" dirty="0"/>
            </a:br>
            <a:r>
              <a:rPr lang="en-US" sz="4000" dirty="0"/>
              <a:t>Parking lot/sidewalk work</a:t>
            </a:r>
            <a:br>
              <a:rPr lang="en-US" sz="4000" dirty="0"/>
            </a:br>
            <a:r>
              <a:rPr lang="en-US" sz="4000" dirty="0"/>
              <a:t>Window replacements</a:t>
            </a:r>
            <a:br>
              <a:rPr lang="en-US" sz="4000" dirty="0"/>
            </a:br>
            <a:r>
              <a:rPr lang="en-US" sz="4000" b="1" dirty="0">
                <a:solidFill>
                  <a:schemeClr val="tx1"/>
                </a:solidFill>
              </a:rPr>
              <a:t>Total removed: $231,517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Final amount of eligible expenses: $2,143,113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2A2528-7102-1D37-5F68-8B4C3CD811E0}"/>
              </a:ext>
            </a:extLst>
          </p:cNvPr>
          <p:cNvCxnSpPr>
            <a:cxnSpLocks/>
          </p:cNvCxnSpPr>
          <p:nvPr/>
        </p:nvCxnSpPr>
        <p:spPr>
          <a:xfrm>
            <a:off x="479837" y="4580546"/>
            <a:ext cx="1111680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160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BC10B99-9EF4-4D7F-8F2A-FF90F4DDA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1166E-D019-C5A2-74C9-F1139DB756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03766" y="783166"/>
            <a:ext cx="5571066" cy="5291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21ACDA-CC6D-F177-E3F4-6AAEEB8437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117166" y="783167"/>
            <a:ext cx="5571066" cy="529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9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3DEF2E-A188-F765-9876-D77591DE7710}"/>
              </a:ext>
            </a:extLst>
          </p:cNvPr>
          <p:cNvSpPr txBox="1"/>
          <p:nvPr/>
        </p:nvSpPr>
        <p:spPr>
          <a:xfrm>
            <a:off x="721453" y="562062"/>
            <a:ext cx="598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218 N Howard Street</a:t>
            </a:r>
          </a:p>
        </p:txBody>
      </p:sp>
      <p:pic>
        <p:nvPicPr>
          <p:cNvPr id="3" name="Picture 2" descr="A blueprint of a building&#10;&#10;AI-generated content may be incorrect.">
            <a:extLst>
              <a:ext uri="{FF2B5EF4-FFF2-40B4-BE49-F238E27FC236}">
                <a16:creationId xmlns:a16="http://schemas.microsoft.com/office/drawing/2014/main" id="{1A7B5828-EC63-95ED-4A61-64CB88D6CA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527" y="0"/>
            <a:ext cx="668247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E56460-49E9-51A2-3F94-C6ACDFDAAF6C}"/>
              </a:ext>
            </a:extLst>
          </p:cNvPr>
          <p:cNvSpPr/>
          <p:nvPr/>
        </p:nvSpPr>
        <p:spPr>
          <a:xfrm>
            <a:off x="6016239" y="2461189"/>
            <a:ext cx="2256090" cy="115368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4FB3B-1F5D-F6A0-AA77-4B1C5BD3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66" y="1189658"/>
            <a:ext cx="4802232" cy="55639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154499-2E4A-D264-9EA2-4A911E6E35FF}"/>
              </a:ext>
            </a:extLst>
          </p:cNvPr>
          <p:cNvSpPr/>
          <p:nvPr/>
        </p:nvSpPr>
        <p:spPr>
          <a:xfrm>
            <a:off x="2186296" y="3503776"/>
            <a:ext cx="1727678" cy="7263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3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photo of a building&#10;&#10;AI-generated content may be incorrect.">
            <a:extLst>
              <a:ext uri="{FF2B5EF4-FFF2-40B4-BE49-F238E27FC236}">
                <a16:creationId xmlns:a16="http://schemas.microsoft.com/office/drawing/2014/main" id="{94A5A3C3-4166-7181-345F-30B04714DC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823" y="135109"/>
            <a:ext cx="7693733" cy="6209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5BF4B-8EA1-06C6-9BD7-57EC9275F29A}"/>
              </a:ext>
            </a:extLst>
          </p:cNvPr>
          <p:cNvSpPr txBox="1"/>
          <p:nvPr/>
        </p:nvSpPr>
        <p:spPr>
          <a:xfrm>
            <a:off x="3855748" y="6353559"/>
            <a:ext cx="560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Union Block 1937 (NW MAC Archives)</a:t>
            </a:r>
          </a:p>
        </p:txBody>
      </p:sp>
    </p:spTree>
    <p:extLst>
      <p:ext uri="{BB962C8B-B14F-4D97-AF65-F5344CB8AC3E}">
        <p14:creationId xmlns:p14="http://schemas.microsoft.com/office/powerpoint/2010/main" val="61627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newspaper ad for a building&#10;&#10;AI-generated content may be incorrect.">
            <a:extLst>
              <a:ext uri="{FF2B5EF4-FFF2-40B4-BE49-F238E27FC236}">
                <a16:creationId xmlns:a16="http://schemas.microsoft.com/office/drawing/2014/main" id="{4A4D5390-1B22-1787-339C-3AA02F5FF4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0650"/>
            <a:ext cx="5943600" cy="6616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FC77A477-1C83-0F77-2FD0-AAC7815E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78030"/>
            <a:ext cx="5649290" cy="4334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181BE5-02FB-F204-0C16-F62724320D18}"/>
              </a:ext>
            </a:extLst>
          </p:cNvPr>
          <p:cNvSpPr txBox="1"/>
          <p:nvPr/>
        </p:nvSpPr>
        <p:spPr>
          <a:xfrm>
            <a:off x="176093" y="5571424"/>
            <a:ext cx="560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Union Block 1972 (Spokane Chronicle)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B1F130-69DE-9757-7AF3-B7598169BF01}"/>
              </a:ext>
            </a:extLst>
          </p:cNvPr>
          <p:cNvSpPr txBox="1"/>
          <p:nvPr/>
        </p:nvSpPr>
        <p:spPr>
          <a:xfrm>
            <a:off x="176093" y="368507"/>
            <a:ext cx="564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1972 Remodel of the storefront level</a:t>
            </a:r>
          </a:p>
        </p:txBody>
      </p:sp>
    </p:spTree>
    <p:extLst>
      <p:ext uri="{BB962C8B-B14F-4D97-AF65-F5344CB8AC3E}">
        <p14:creationId xmlns:p14="http://schemas.microsoft.com/office/powerpoint/2010/main" val="1009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2344-436C-0518-8815-289666E8C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Before Photos</a:t>
            </a:r>
          </a:p>
        </p:txBody>
      </p:sp>
    </p:spTree>
    <p:extLst>
      <p:ext uri="{BB962C8B-B14F-4D97-AF65-F5344CB8AC3E}">
        <p14:creationId xmlns:p14="http://schemas.microsoft.com/office/powerpoint/2010/main" val="9168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19E432-D2BA-8333-D3A2-5869BF65D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6832" y="8572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966B82-2616-126B-29ED-A3A0E7288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708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59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33929-B205-4A27-70C3-90FB10F5D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5032" y="8572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3039C4-949F-22A3-AE0B-42176B09B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886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5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A9259-4541-61CA-EB83-677D6E34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970" y="0"/>
            <a:ext cx="81006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80030-61AF-359B-37BB-33D7DD580284}"/>
              </a:ext>
            </a:extLst>
          </p:cNvPr>
          <p:cNvSpPr txBox="1"/>
          <p:nvPr/>
        </p:nvSpPr>
        <p:spPr>
          <a:xfrm>
            <a:off x="178368" y="221381"/>
            <a:ext cx="335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Google Streetview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661EFF-0E0C-73A9-E76F-5A6B8C692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368" y="1203681"/>
            <a:ext cx="4162626" cy="38070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11514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C7799-8AE8-57EA-BA0B-505D71A2F1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02229" y="857250"/>
            <a:ext cx="6858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E8B8B-1BB1-D825-1B20-A784C0DD0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4836" y="813039"/>
            <a:ext cx="5553508" cy="5503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019C92-D0A6-9E06-BBBC-F466F33DC81A}"/>
              </a:ext>
            </a:extLst>
          </p:cNvPr>
          <p:cNvSpPr txBox="1"/>
          <p:nvPr/>
        </p:nvSpPr>
        <p:spPr>
          <a:xfrm>
            <a:off x="6393481" y="251927"/>
            <a:ext cx="4504674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(left) and 2018 (right)</a:t>
            </a:r>
          </a:p>
        </p:txBody>
      </p:sp>
    </p:spTree>
    <p:extLst>
      <p:ext uri="{BB962C8B-B14F-4D97-AF65-F5344CB8AC3E}">
        <p14:creationId xmlns:p14="http://schemas.microsoft.com/office/powerpoint/2010/main" val="2789553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1812</TotalTime>
  <Words>87</Words>
  <Application>Microsoft Office PowerPoint</Application>
  <PresentationFormat>Widescreen</PresentationFormat>
  <Paragraphs>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Century Gothic</vt:lpstr>
      <vt:lpstr>Wingdings 3</vt:lpstr>
      <vt:lpstr>Ion</vt:lpstr>
      <vt:lpstr>Union Building</vt:lpstr>
      <vt:lpstr>PowerPoint Presentation</vt:lpstr>
      <vt:lpstr>PowerPoint Presentation</vt:lpstr>
      <vt:lpstr>PowerPoint Presentation</vt:lpstr>
      <vt:lpstr>Before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Costs removed: Excavation exterior Landscaping/Trash enclosures Refrigerators and stoves Parking lot/sidewalk work Window replacements Total removed: $231,517 Final amount of eligible expenses: $2,143,113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Arthur &amp; Florence Davis House</dc:title>
  <dc:creator>Benzie, Ryan</dc:creator>
  <cp:lastModifiedBy>Duvall, Megan</cp:lastModifiedBy>
  <cp:revision>9</cp:revision>
  <dcterms:created xsi:type="dcterms:W3CDTF">2023-11-09T16:03:13Z</dcterms:created>
  <dcterms:modified xsi:type="dcterms:W3CDTF">2025-10-01T17:38:11Z</dcterms:modified>
</cp:coreProperties>
</file>