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2" r:id="rId6"/>
    <p:sldId id="274" r:id="rId7"/>
    <p:sldId id="265" r:id="rId8"/>
    <p:sldId id="266" r:id="rId9"/>
    <p:sldId id="259" r:id="rId10"/>
    <p:sldId id="260" r:id="rId11"/>
    <p:sldId id="267" r:id="rId12"/>
    <p:sldId id="261" r:id="rId13"/>
    <p:sldId id="262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67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4A6C-71E4-422A-BE56-5C5EDE3FB73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0024-631E-4448-B7D7-EF7D06F8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1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9DD7B-9D3A-026D-9F67-B722D35E2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AAD7D-7D19-F2B3-2F50-65B326B55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sz="8800" b="1" dirty="0"/>
              <a:t>Union Building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7FE52-4B66-7A87-393F-D3C5B98B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Autofit/>
          </a:bodyPr>
          <a:lstStyle/>
          <a:p>
            <a:r>
              <a:rPr lang="en-US" sz="2800" b="1" dirty="0"/>
              <a:t>218 N Howard Street</a:t>
            </a:r>
          </a:p>
          <a:p>
            <a:r>
              <a:rPr lang="en-US" sz="2800" b="1" dirty="0"/>
              <a:t>Commercial nomination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0A62B-A8EE-CAF9-3851-51D8A2FE26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>
            <a:fillRect/>
          </a:stretch>
        </p:blipFill>
        <p:spPr>
          <a:xfrm rot="5400000">
            <a:off x="-1160931" y="1524195"/>
            <a:ext cx="6524936" cy="380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17107-BCB9-8496-2006-DE788D57B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>
            <a:fillRect/>
          </a:stretch>
        </p:blipFill>
        <p:spPr>
          <a:xfrm rot="5400000">
            <a:off x="2832838" y="1530192"/>
            <a:ext cx="6524936" cy="3797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9400C-9189-9961-6E86-706F372552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514423" y="-164544"/>
            <a:ext cx="3160653" cy="3822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45CCE-4C7A-5234-6D55-E82ABDBC49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502386" y="3187700"/>
            <a:ext cx="3184727" cy="38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9128B-AFFC-A4EB-CF23-6286F0953E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" y="0"/>
            <a:ext cx="7109861" cy="5332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26A0E-8975-9953-2E3C-B85AC2538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951" y="77002"/>
            <a:ext cx="4469331" cy="3351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53322-7289-C808-4A6B-3C612A2D0C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09284" y="3925003"/>
            <a:ext cx="3351997" cy="2513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163558-4DA9-56BF-F5DF-40820050A1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25638" y="3925003"/>
            <a:ext cx="3351999" cy="25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03A86-D85B-661D-E58A-1782222EC4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4788" y="604788"/>
            <a:ext cx="4838299" cy="3628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87EEA-5E3B-B630-4290-EB7FF6262B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1" y="567889"/>
            <a:ext cx="8248851" cy="61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1889CE-D8E6-A408-2DF7-4FD975D51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00225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1ECBB-697D-703E-4A17-1D77E507CF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08" y="134753"/>
            <a:ext cx="7655292" cy="57414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3498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146CF1-6633-3EB2-2A3A-3A0CDD1A0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774"/>
            <a:ext cx="7230177" cy="542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C5EC3-E98D-20D4-BAA4-5EB969C94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323" y="3830854"/>
            <a:ext cx="4905676" cy="2940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F944A-16AC-7E7B-4F7A-5E1195C63C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323" y="2406"/>
            <a:ext cx="4905676" cy="36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1166E-D019-C5A2-74C9-F1139DB756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03766" y="783166"/>
            <a:ext cx="5571066" cy="5291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21ACDA-CC6D-F177-E3F4-6AAEEB843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117166" y="783167"/>
            <a:ext cx="5571066" cy="52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DEF2E-A188-F765-9876-D77591DE7710}"/>
              </a:ext>
            </a:extLst>
          </p:cNvPr>
          <p:cNvSpPr txBox="1"/>
          <p:nvPr/>
        </p:nvSpPr>
        <p:spPr>
          <a:xfrm>
            <a:off x="721453" y="562062"/>
            <a:ext cx="598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218 N Howard Street</a:t>
            </a:r>
          </a:p>
        </p:txBody>
      </p:sp>
      <p:pic>
        <p:nvPicPr>
          <p:cNvPr id="3" name="Picture 2" descr="A blueprint of a building&#10;&#10;AI-generated content may be incorrect.">
            <a:extLst>
              <a:ext uri="{FF2B5EF4-FFF2-40B4-BE49-F238E27FC236}">
                <a16:creationId xmlns:a16="http://schemas.microsoft.com/office/drawing/2014/main" id="{1A7B5828-EC63-95ED-4A61-64CB88D6CA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527" y="0"/>
            <a:ext cx="66824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E56460-49E9-51A2-3F94-C6ACDFDAAF6C}"/>
              </a:ext>
            </a:extLst>
          </p:cNvPr>
          <p:cNvSpPr/>
          <p:nvPr/>
        </p:nvSpPr>
        <p:spPr>
          <a:xfrm>
            <a:off x="6016239" y="2461189"/>
            <a:ext cx="2256090" cy="11536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4FB3B-1F5D-F6A0-AA77-4B1C5BD3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66" y="1189658"/>
            <a:ext cx="4802232" cy="55639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154499-2E4A-D264-9EA2-4A911E6E35FF}"/>
              </a:ext>
            </a:extLst>
          </p:cNvPr>
          <p:cNvSpPr/>
          <p:nvPr/>
        </p:nvSpPr>
        <p:spPr>
          <a:xfrm>
            <a:off x="2186296" y="3503776"/>
            <a:ext cx="1727678" cy="7263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photo of a building&#10;&#10;AI-generated content may be incorrect.">
            <a:extLst>
              <a:ext uri="{FF2B5EF4-FFF2-40B4-BE49-F238E27FC236}">
                <a16:creationId xmlns:a16="http://schemas.microsoft.com/office/drawing/2014/main" id="{94A5A3C3-4166-7181-345F-30B04714D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25" y="135109"/>
            <a:ext cx="6046052" cy="4879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5BF4B-8EA1-06C6-9BD7-57EC9275F29A}"/>
              </a:ext>
            </a:extLst>
          </p:cNvPr>
          <p:cNvSpPr txBox="1"/>
          <p:nvPr/>
        </p:nvSpPr>
        <p:spPr>
          <a:xfrm>
            <a:off x="240632" y="5139891"/>
            <a:ext cx="56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Union Block 1937 (NW MAC Archives)</a:t>
            </a:r>
          </a:p>
        </p:txBody>
      </p:sp>
      <p:pic>
        <p:nvPicPr>
          <p:cNvPr id="7" name="Picture 6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FC77A477-1C83-0F77-2FD0-AAC7815EA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750" y="1751798"/>
            <a:ext cx="5649290" cy="4334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81BE5-02FB-F204-0C16-F62724320D18}"/>
              </a:ext>
            </a:extLst>
          </p:cNvPr>
          <p:cNvSpPr txBox="1"/>
          <p:nvPr/>
        </p:nvSpPr>
        <p:spPr>
          <a:xfrm>
            <a:off x="6443443" y="6245192"/>
            <a:ext cx="56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Union Block 1972 (Spokane Chronicle)</a:t>
            </a:r>
          </a:p>
        </p:txBody>
      </p:sp>
      <p:pic>
        <p:nvPicPr>
          <p:cNvPr id="9" name="Picture 8" descr="A newspaper ad for a building&#10;&#10;AI-generated content may be incorrect.">
            <a:extLst>
              <a:ext uri="{FF2B5EF4-FFF2-40B4-BE49-F238E27FC236}">
                <a16:creationId xmlns:a16="http://schemas.microsoft.com/office/drawing/2014/main" id="{4A4D5390-1B22-1787-339C-3AA02F5FF4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00" y="120650"/>
            <a:ext cx="5943600" cy="661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2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C7799-8AE8-57EA-BA0B-505D71A2F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2229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AB618-502A-C60D-9B93-A371C58889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783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0F263-D796-3DF8-CD52-7FC1F620B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04" y="166035"/>
            <a:ext cx="5906703" cy="4430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71369-7868-4F92-FB01-3DE1C45A6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745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6BEA1-1F52-44BD-E4F4-AF08A6500D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 rot="5400000">
            <a:off x="-1282062" y="1920239"/>
            <a:ext cx="5581644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7DB6D-7536-1BBC-A7F9-491B6AAD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FD276-4D00-3390-E1D8-1D95E13B6D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 rot="5400000">
            <a:off x="7892418" y="1920240"/>
            <a:ext cx="5581644" cy="30175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4EC31-762E-5FF9-79DD-AF66C805C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51815" y="771657"/>
            <a:ext cx="5426777" cy="4070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4DD3-B05F-B7B1-E94B-4885A3270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7878" y="641716"/>
            <a:ext cx="4387248" cy="3290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D9685-C5F7-38A9-9C27-CD8771962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99917" y="1724558"/>
            <a:ext cx="5118770" cy="3839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2D6EDA-D808-E889-9EA9-AF94024407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432" y="3885381"/>
            <a:ext cx="3839078" cy="28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D847B-9576-C6E4-848E-F08E17C6D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E66F7-4FFA-C88A-7ED2-CF74E328E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7" y="156410"/>
            <a:ext cx="7100236" cy="532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7BFDC-8855-FB6F-6E16-FF2714715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581" y="156410"/>
            <a:ext cx="4507832" cy="3380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BB6A7-A92B-B6DE-C6E1-545810B050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90" y="3681664"/>
            <a:ext cx="4026568" cy="30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9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1580</TotalTime>
  <Words>27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Ion</vt:lpstr>
      <vt:lpstr>Union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Arthur &amp; Florence Davis House</dc:title>
  <dc:creator>Benzie, Ryan</dc:creator>
  <cp:lastModifiedBy>Duvall, Megan</cp:lastModifiedBy>
  <cp:revision>7</cp:revision>
  <dcterms:created xsi:type="dcterms:W3CDTF">2023-11-09T16:03:13Z</dcterms:created>
  <dcterms:modified xsi:type="dcterms:W3CDTF">2025-09-16T22:46:54Z</dcterms:modified>
</cp:coreProperties>
</file>