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8" r:id="rId5"/>
    <p:sldId id="272" r:id="rId6"/>
    <p:sldId id="276" r:id="rId7"/>
    <p:sldId id="271" r:id="rId8"/>
    <p:sldId id="265" r:id="rId9"/>
    <p:sldId id="277" r:id="rId10"/>
    <p:sldId id="266" r:id="rId11"/>
    <p:sldId id="261" r:id="rId12"/>
    <p:sldId id="27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6E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4A6C-71E4-422A-BE56-5C5EDE3FB733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0024-631E-4448-B7D7-EF7D06F86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970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4A6C-71E4-422A-BE56-5C5EDE3FB733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0024-631E-4448-B7D7-EF7D06F86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128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4A6C-71E4-422A-BE56-5C5EDE3FB733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0024-631E-4448-B7D7-EF7D06F86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911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4A6C-71E4-422A-BE56-5C5EDE3FB733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0024-631E-4448-B7D7-EF7D06F86F2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9674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4A6C-71E4-422A-BE56-5C5EDE3FB733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0024-631E-4448-B7D7-EF7D06F86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54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4A6C-71E4-422A-BE56-5C5EDE3FB733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0024-631E-4448-B7D7-EF7D06F86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938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4A6C-71E4-422A-BE56-5C5EDE3FB733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0024-631E-4448-B7D7-EF7D06F86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977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4A6C-71E4-422A-BE56-5C5EDE3FB733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0024-631E-4448-B7D7-EF7D06F86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714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4A6C-71E4-422A-BE56-5C5EDE3FB733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0024-631E-4448-B7D7-EF7D06F86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05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4A6C-71E4-422A-BE56-5C5EDE3FB733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0024-631E-4448-B7D7-EF7D06F86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6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4A6C-71E4-422A-BE56-5C5EDE3FB733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0024-631E-4448-B7D7-EF7D06F86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194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4A6C-71E4-422A-BE56-5C5EDE3FB733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0024-631E-4448-B7D7-EF7D06F86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199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4A6C-71E4-422A-BE56-5C5EDE3FB733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0024-631E-4448-B7D7-EF7D06F86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233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4A6C-71E4-422A-BE56-5C5EDE3FB733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0024-631E-4448-B7D7-EF7D06F86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610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4A6C-71E4-422A-BE56-5C5EDE3FB733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0024-631E-4448-B7D7-EF7D06F86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16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4A6C-71E4-422A-BE56-5C5EDE3FB733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0024-631E-4448-B7D7-EF7D06F86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870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4A6C-71E4-422A-BE56-5C5EDE3FB733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0024-631E-4448-B7D7-EF7D06F86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416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F504A6C-71E4-422A-BE56-5C5EDE3FB733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10024-631E-4448-B7D7-EF7D06F86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5019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69DD7B-9D3A-026D-9F67-B722D35E2B3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0AAD7D-7D19-F2B3-2F50-65B326B55D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>
            <a:normAutofit/>
          </a:bodyPr>
          <a:lstStyle/>
          <a:p>
            <a:r>
              <a:rPr lang="en-US" dirty="0"/>
              <a:t>T.H. &amp; Bessie </a:t>
            </a:r>
            <a:r>
              <a:rPr lang="en-US" dirty="0" err="1"/>
              <a:t>Tollefsen</a:t>
            </a:r>
            <a:r>
              <a:rPr lang="en-US" dirty="0"/>
              <a:t> House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E7FE52-4B66-7A87-393F-D3C5B98BD1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>
            <a:normAutofit/>
          </a:bodyPr>
          <a:lstStyle/>
          <a:p>
            <a:r>
              <a:rPr lang="en-US" dirty="0"/>
              <a:t>517 West sound avenue</a:t>
            </a:r>
          </a:p>
          <a:p>
            <a:r>
              <a:rPr lang="en-US" dirty="0"/>
              <a:t>Special valuation application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885E190-58DD-42DD-A4A8-401E15C92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989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175F6C-FD76-E43A-2609-F04EAD3DBEF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47508"/>
            <a:ext cx="4931992" cy="32451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DF5738-97B4-8D6A-8825-132B00DA026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73081" y="183027"/>
            <a:ext cx="7818919" cy="6352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5FE93C-4259-5F6F-36E1-CA5E03CF7F39}"/>
              </a:ext>
            </a:extLst>
          </p:cNvPr>
          <p:cNvSpPr txBox="1"/>
          <p:nvPr/>
        </p:nvSpPr>
        <p:spPr>
          <a:xfrm>
            <a:off x="136683" y="976651"/>
            <a:ext cx="2329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Before: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BF66AA-9647-042B-91AF-6559FBCEB9D4}"/>
              </a:ext>
            </a:extLst>
          </p:cNvPr>
          <p:cNvSpPr txBox="1"/>
          <p:nvPr/>
        </p:nvSpPr>
        <p:spPr>
          <a:xfrm>
            <a:off x="4583211" y="183027"/>
            <a:ext cx="2329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After:</a:t>
            </a:r>
          </a:p>
        </p:txBody>
      </p:sp>
    </p:spTree>
    <p:extLst>
      <p:ext uri="{BB962C8B-B14F-4D97-AF65-F5344CB8AC3E}">
        <p14:creationId xmlns:p14="http://schemas.microsoft.com/office/powerpoint/2010/main" val="678438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9DFB2B-4FAC-2ADF-5A5A-231D5D38362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442275" y="1538841"/>
            <a:ext cx="5342022" cy="40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40AD8D-40F4-E62C-8A88-2893AF1DFF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859147" y="3848745"/>
            <a:ext cx="3357961" cy="2518471"/>
          </a:xfrm>
          <a:prstGeom prst="rect">
            <a:avLst/>
          </a:prstGeom>
          <a:ln>
            <a:solidFill>
              <a:schemeClr val="tx1">
                <a:lumMod val="75000"/>
              </a:schemeClr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E7D484-9DA0-4EA4-BF24-45F79C187C3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708" y="510139"/>
            <a:ext cx="4583195" cy="30319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64941D-D322-BF18-1742-71CAC04BD1D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708" y="3647974"/>
            <a:ext cx="4577860" cy="30319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8BF9B17-876F-CCAB-3A8F-E738D2BB006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128656" y="419745"/>
            <a:ext cx="3357962" cy="25184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B861F05-244C-A3E4-771D-E5DAEC4C6137}"/>
              </a:ext>
            </a:extLst>
          </p:cNvPr>
          <p:cNvSpPr txBox="1"/>
          <p:nvPr/>
        </p:nvSpPr>
        <p:spPr>
          <a:xfrm>
            <a:off x="203715" y="129627"/>
            <a:ext cx="3308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Before (bath &amp; bedroom):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EDF377-59FF-C72C-B6A1-EF0155D6852F}"/>
              </a:ext>
            </a:extLst>
          </p:cNvPr>
          <p:cNvSpPr txBox="1"/>
          <p:nvPr/>
        </p:nvSpPr>
        <p:spPr>
          <a:xfrm>
            <a:off x="4955174" y="295260"/>
            <a:ext cx="4505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After: Primary bath &amp; closet </a:t>
            </a:r>
          </a:p>
        </p:txBody>
      </p:sp>
    </p:spTree>
    <p:extLst>
      <p:ext uri="{BB962C8B-B14F-4D97-AF65-F5344CB8AC3E}">
        <p14:creationId xmlns:p14="http://schemas.microsoft.com/office/powerpoint/2010/main" val="311572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D3031615-4E70-4AA1-B27C-F56E25379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188058-F819-CF35-C117-3918EE038FB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2386D96-DF72-4275-B766-E00CBBFB0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75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3DEF2E-A188-F765-9876-D77591DE7710}"/>
              </a:ext>
            </a:extLst>
          </p:cNvPr>
          <p:cNvSpPr txBox="1"/>
          <p:nvPr/>
        </p:nvSpPr>
        <p:spPr>
          <a:xfrm>
            <a:off x="204733" y="305927"/>
            <a:ext cx="24258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517 W Sound Avenue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3B185D-6E7D-6613-BF8A-41AA26E48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33" y="3431308"/>
            <a:ext cx="6897063" cy="33151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BDBD85-6B48-3274-D87A-BFF710AE23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947"/>
          <a:stretch/>
        </p:blipFill>
        <p:spPr>
          <a:xfrm>
            <a:off x="7270893" y="287717"/>
            <a:ext cx="4921107" cy="64549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4DEF9A-EF04-046F-909E-437B735440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4491" y="201090"/>
            <a:ext cx="4845354" cy="362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033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48C7D1-0DBB-AC47-4FA6-99B792E57ED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3003" y="780223"/>
            <a:ext cx="7930497" cy="5947873"/>
          </a:xfrm>
          <a:prstGeom prst="rect">
            <a:avLst/>
          </a:prstGeom>
          <a:ln w="38100">
            <a:solidFill>
              <a:schemeClr val="tx1">
                <a:lumMod val="75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DD10BF-C12B-3F2B-BA4A-1F0174B0184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976" y="558841"/>
            <a:ext cx="3975252" cy="33971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41C12E-701D-21C1-9977-CA4733FF5DCE}"/>
              </a:ext>
            </a:extLst>
          </p:cNvPr>
          <p:cNvSpPr txBox="1"/>
          <p:nvPr/>
        </p:nvSpPr>
        <p:spPr>
          <a:xfrm>
            <a:off x="240632" y="173831"/>
            <a:ext cx="2329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Before: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A2EF1C-A047-33FB-0675-2646DAD3B3E5}"/>
              </a:ext>
            </a:extLst>
          </p:cNvPr>
          <p:cNvSpPr txBox="1"/>
          <p:nvPr/>
        </p:nvSpPr>
        <p:spPr>
          <a:xfrm>
            <a:off x="4261503" y="173831"/>
            <a:ext cx="2329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After:</a:t>
            </a:r>
          </a:p>
        </p:txBody>
      </p:sp>
    </p:spTree>
    <p:extLst>
      <p:ext uri="{BB962C8B-B14F-4D97-AF65-F5344CB8AC3E}">
        <p14:creationId xmlns:p14="http://schemas.microsoft.com/office/powerpoint/2010/main" val="616277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AC31AFA-023D-51B4-EC30-B96FFBA3563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88605" y="2079657"/>
            <a:ext cx="8101263" cy="45569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1EE7C8-2B7C-EFCE-6FA8-30F4EAB6472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03" y="420401"/>
            <a:ext cx="4700299" cy="33185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6CE571-EDF4-C16E-F5ED-D4E1E8D30BC9}"/>
              </a:ext>
            </a:extLst>
          </p:cNvPr>
          <p:cNvSpPr txBox="1"/>
          <p:nvPr/>
        </p:nvSpPr>
        <p:spPr>
          <a:xfrm>
            <a:off x="136339" y="51069"/>
            <a:ext cx="2329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Before: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792862-5BB2-7DD9-3419-0203052AE12E}"/>
              </a:ext>
            </a:extLst>
          </p:cNvPr>
          <p:cNvSpPr txBox="1"/>
          <p:nvPr/>
        </p:nvSpPr>
        <p:spPr>
          <a:xfrm>
            <a:off x="5046887" y="1464378"/>
            <a:ext cx="2329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After:</a:t>
            </a:r>
          </a:p>
        </p:txBody>
      </p:sp>
    </p:spTree>
    <p:extLst>
      <p:ext uri="{BB962C8B-B14F-4D97-AF65-F5344CB8AC3E}">
        <p14:creationId xmlns:p14="http://schemas.microsoft.com/office/powerpoint/2010/main" val="976688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ECD345-DC5C-8A7F-210E-0DD8690A214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9120" y="1013300"/>
            <a:ext cx="7679791" cy="5759844"/>
          </a:xfrm>
          <a:prstGeom prst="rect">
            <a:avLst/>
          </a:prstGeom>
          <a:ln>
            <a:solidFill>
              <a:schemeClr val="tx1">
                <a:lumMod val="75000"/>
              </a:schemeClr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D9B94F-16D2-DEED-C83C-6423E1AD8CE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089" y="498959"/>
            <a:ext cx="4679232" cy="32837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E16BDA-38C7-C4E8-F767-87838E24CC46}"/>
              </a:ext>
            </a:extLst>
          </p:cNvPr>
          <p:cNvSpPr txBox="1"/>
          <p:nvPr/>
        </p:nvSpPr>
        <p:spPr>
          <a:xfrm>
            <a:off x="203716" y="129627"/>
            <a:ext cx="2329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Before: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39F77F-8A5D-917D-C3A1-4BE2A20BD4F7}"/>
              </a:ext>
            </a:extLst>
          </p:cNvPr>
          <p:cNvSpPr txBox="1"/>
          <p:nvPr/>
        </p:nvSpPr>
        <p:spPr>
          <a:xfrm>
            <a:off x="4931343" y="446221"/>
            <a:ext cx="7260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After </a:t>
            </a:r>
            <a:r>
              <a:rPr lang="en-US" sz="2400" dirty="0"/>
              <a:t>(not part of the Special Valuation costs):</a:t>
            </a:r>
            <a:endParaRPr lang="en-US" sz="3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655019-856C-A564-79D0-32D71CFA60E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089" y="3880724"/>
            <a:ext cx="3929147" cy="276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408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F1443D-1BB6-BA69-10C5-8A3EE079EFDF}"/>
              </a:ext>
            </a:extLst>
          </p:cNvPr>
          <p:cNvSpPr txBox="1"/>
          <p:nvPr/>
        </p:nvSpPr>
        <p:spPr>
          <a:xfrm>
            <a:off x="203716" y="129627"/>
            <a:ext cx="2329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Kitchen Before: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26438E-C941-5DE2-6944-81CC559558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13" y="621165"/>
            <a:ext cx="6931970" cy="45760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C72CA6-FA55-5518-3C5C-C8FDC745A7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2064" y="2909168"/>
            <a:ext cx="5933023" cy="392292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65387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BC10B99-9EF4-4D7F-8F2A-FF90F4DDA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1BF350-5A96-9593-AF0A-1C408BE564B1}"/>
              </a:ext>
            </a:extLst>
          </p:cNvPr>
          <p:cNvSpPr txBox="1"/>
          <p:nvPr/>
        </p:nvSpPr>
        <p:spPr>
          <a:xfrm>
            <a:off x="203716" y="129627"/>
            <a:ext cx="2329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Kitchen After: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9D4D33-9695-E64A-7FB1-B23D88F080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716" y="530241"/>
            <a:ext cx="7321617" cy="54912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0F794E-7336-EEBB-D54D-2BC00E52B88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476"/>
                    </a14:imgEffect>
                    <a14:imgEffect>
                      <a14:brightnessContrast brigh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875716" y="1059650"/>
            <a:ext cx="5962851" cy="447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335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FA13FFF-F97E-4167-8153-7C308935D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671462-7D07-4DAC-9A76-F29B833606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9E278F-702C-9CDC-463B-A20A845BAD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3996" y="41045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0A367B-487C-FA28-E975-7C42D72895B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879" y="496958"/>
            <a:ext cx="4116607" cy="29320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D133C0-7CBA-B3CD-FC70-B1E635EDB8B5}"/>
              </a:ext>
            </a:extLst>
          </p:cNvPr>
          <p:cNvSpPr txBox="1"/>
          <p:nvPr/>
        </p:nvSpPr>
        <p:spPr>
          <a:xfrm>
            <a:off x="203716" y="129627"/>
            <a:ext cx="2329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Before: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7A0391-0606-FF92-E48F-C38B7A599B41}"/>
              </a:ext>
            </a:extLst>
          </p:cNvPr>
          <p:cNvSpPr txBox="1"/>
          <p:nvPr/>
        </p:nvSpPr>
        <p:spPr>
          <a:xfrm>
            <a:off x="4656052" y="134126"/>
            <a:ext cx="4199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After (rear of house):</a:t>
            </a:r>
          </a:p>
        </p:txBody>
      </p:sp>
    </p:spTree>
    <p:extLst>
      <p:ext uri="{BB962C8B-B14F-4D97-AF65-F5344CB8AC3E}">
        <p14:creationId xmlns:p14="http://schemas.microsoft.com/office/powerpoint/2010/main" val="940447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8E3E19-F8BB-0EE6-4983-C724CDCB7BE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9983" y="146785"/>
            <a:ext cx="6638223" cy="49786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F75DEF-9773-BDD3-ED0F-D37BA92499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84999" y="210153"/>
            <a:ext cx="2396689" cy="26501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0F98AB-EF42-B2D5-6E4D-A04329FC847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87" y="2849078"/>
            <a:ext cx="5242559" cy="393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3700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1670</TotalTime>
  <Words>69</Words>
  <Application>Microsoft Office PowerPoint</Application>
  <PresentationFormat>Widescreen</PresentationFormat>
  <Paragraphs>18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Century Gothic</vt:lpstr>
      <vt:lpstr>Wingdings 3</vt:lpstr>
      <vt:lpstr>Ion</vt:lpstr>
      <vt:lpstr>T.H. &amp; Bessie Tollefsen House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Arthur &amp; Florence Davis House</dc:title>
  <dc:creator>Benzie, Ryan</dc:creator>
  <cp:lastModifiedBy>Duvall, Megan</cp:lastModifiedBy>
  <cp:revision>10</cp:revision>
  <dcterms:created xsi:type="dcterms:W3CDTF">2023-11-09T16:03:13Z</dcterms:created>
  <dcterms:modified xsi:type="dcterms:W3CDTF">2025-05-19T21:03:45Z</dcterms:modified>
</cp:coreProperties>
</file>