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58" r:id="rId5"/>
    <p:sldId id="269" r:id="rId6"/>
    <p:sldId id="272" r:id="rId7"/>
    <p:sldId id="271" r:id="rId8"/>
    <p:sldId id="265" r:id="rId9"/>
    <p:sldId id="274" r:id="rId10"/>
    <p:sldId id="266" r:id="rId11"/>
    <p:sldId id="259" r:id="rId12"/>
    <p:sldId id="260" r:id="rId13"/>
    <p:sldId id="267" r:id="rId14"/>
    <p:sldId id="261" r:id="rId15"/>
    <p:sldId id="262" r:id="rId16"/>
    <p:sldId id="275" r:id="rId17"/>
    <p:sldId id="268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7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28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1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9674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54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8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7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14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0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9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9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10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6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7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16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F504A6C-71E4-422A-BE56-5C5EDE3FB73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10024-631E-4448-B7D7-EF7D06F8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01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69DD7B-9D3A-026D-9F67-B722D35E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8" r="9091" b="1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0AAD7D-7D19-F2B3-2F50-65B326B55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r>
              <a:rPr lang="en-US" dirty="0"/>
              <a:t>T.H. &amp; Bessie </a:t>
            </a:r>
            <a:r>
              <a:rPr lang="en-US" dirty="0" err="1"/>
              <a:t>Tollefsen</a:t>
            </a:r>
            <a:r>
              <a:rPr lang="en-US" dirty="0"/>
              <a:t>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E7FE52-4B66-7A87-393F-D3C5B98BD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/>
              <a:t>517 West sound avenue</a:t>
            </a:r>
          </a:p>
          <a:p>
            <a:r>
              <a:rPr lang="en-US" dirty="0"/>
              <a:t>Residential nomination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018F5-B494-69BB-B07E-23DA2111F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3" b="-2"/>
          <a:stretch/>
        </p:blipFill>
        <p:spPr>
          <a:xfrm rot="5400000">
            <a:off x="33141" y="329660"/>
            <a:ext cx="6129087" cy="5813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9B85E-4990-466E-348C-9C5FA5F4E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4" r="2" b="42455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07773A-1A1B-BC9E-CC7C-1E2DB59D2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3" b="21981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38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AFAE38-90BD-5DC0-9060-B396896EA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0714" y="857250"/>
            <a:ext cx="6858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BF99A0-7F2D-8191-6B47-309659807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5"/>
          <a:stretch/>
        </p:blipFill>
        <p:spPr>
          <a:xfrm rot="5400000">
            <a:off x="2041958" y="2229452"/>
            <a:ext cx="5014765" cy="4136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D0B01C-8400-A8C8-5226-951DACBF1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1"/>
          <a:stretch/>
        </p:blipFill>
        <p:spPr>
          <a:xfrm rot="5400000">
            <a:off x="1297806" y="-1166463"/>
            <a:ext cx="27046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3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17E4B8-8394-C81A-F28B-8CD793ED9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" y="134752"/>
            <a:ext cx="5820076" cy="43650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F2CAD7-39AD-C6A8-53FA-4DDC80AE9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5" y="1768644"/>
            <a:ext cx="6606139" cy="4954604"/>
          </a:xfrm>
          <a:prstGeom prst="rect">
            <a:avLst/>
          </a:prstGeom>
          <a:ln w="38100"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9867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2A13A3A-1A07-40F9-B4C6-70300494C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BCB878-2D60-4B3D-835D-302BC1089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91066"/>
            <a:ext cx="11237977" cy="58978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6967B-151A-6B56-B98A-81BAF2CE0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" r="21238" b="-2"/>
          <a:stretch/>
        </p:blipFill>
        <p:spPr>
          <a:xfrm rot="5400000">
            <a:off x="541187" y="745745"/>
            <a:ext cx="5571066" cy="5366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43C1F-0B0A-5B8B-F4AD-BCBB28894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05" b="2"/>
          <a:stretch/>
        </p:blipFill>
        <p:spPr>
          <a:xfrm rot="5400000">
            <a:off x="6074154" y="751160"/>
            <a:ext cx="5571066" cy="53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23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E30070-C6CC-7716-B9A7-DC371EB31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25" y="607653"/>
            <a:ext cx="6813847" cy="5110385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9DFB2B-4FAC-2ADF-5A5A-231D5D38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2624" y="812130"/>
            <a:ext cx="5342022" cy="4006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40AD8D-40F4-E62C-8A88-2893AF1DF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7224" y="3433213"/>
            <a:ext cx="3749040" cy="281178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157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D5D5CA-E207-9228-2860-5A24429FA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0645" y="857250"/>
            <a:ext cx="6858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4579A-50BC-7B73-6DC8-05D7D12B9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118" y="76912"/>
            <a:ext cx="3187366" cy="2390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22EB96-6ADE-6702-DD45-57A267630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" y="3176427"/>
            <a:ext cx="4806215" cy="36046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1F4061-01A7-63B5-A5CB-FDC8587DD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347" y="2581257"/>
            <a:ext cx="3030908" cy="2273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D25E8F-C429-4811-DA82-81C1B6A90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/>
          <a:stretch/>
        </p:blipFill>
        <p:spPr>
          <a:xfrm>
            <a:off x="94749" y="167702"/>
            <a:ext cx="3579194" cy="282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81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5E2F32C2-5864-2B3E-E3C4-3593A0B1D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8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64E9A-74E8-9351-CCBA-DC32EBF9B9BF}"/>
              </a:ext>
            </a:extLst>
          </p:cNvPr>
          <p:cNvSpPr txBox="1"/>
          <p:nvPr/>
        </p:nvSpPr>
        <p:spPr>
          <a:xfrm>
            <a:off x="5178662" y="20115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T.H. </a:t>
            </a:r>
            <a:r>
              <a:rPr lang="en-US" dirty="0" err="1">
                <a:solidFill>
                  <a:schemeClr val="bg1"/>
                </a:solidFill>
              </a:rPr>
              <a:t>Tollefsen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A515452-66A4-5DB6-BCA5-C0D0BC8F1F9D}"/>
              </a:ext>
            </a:extLst>
          </p:cNvPr>
          <p:cNvCxnSpPr/>
          <p:nvPr/>
        </p:nvCxnSpPr>
        <p:spPr>
          <a:xfrm>
            <a:off x="5794049" y="570485"/>
            <a:ext cx="756213" cy="634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3008968-F165-7620-C542-5DDBE46EEE55}"/>
              </a:ext>
            </a:extLst>
          </p:cNvPr>
          <p:cNvSpPr txBox="1"/>
          <p:nvPr/>
        </p:nvSpPr>
        <p:spPr>
          <a:xfrm>
            <a:off x="7457548" y="4004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 </a:t>
            </a:r>
            <a:r>
              <a:rPr lang="en-US" dirty="0" err="1">
                <a:solidFill>
                  <a:schemeClr val="bg1"/>
                </a:solidFill>
              </a:rPr>
              <a:t>Tollefsen</a:t>
            </a:r>
            <a:r>
              <a:rPr lang="en-US" dirty="0">
                <a:solidFill>
                  <a:schemeClr val="bg1"/>
                </a:solidFill>
              </a:rPr>
              <a:t> Morrison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1AA417-1C1E-C298-52B4-98E3FD2E1761}"/>
              </a:ext>
            </a:extLst>
          </p:cNvPr>
          <p:cNvCxnSpPr>
            <a:cxnSpLocks/>
          </p:cNvCxnSpPr>
          <p:nvPr/>
        </p:nvCxnSpPr>
        <p:spPr>
          <a:xfrm>
            <a:off x="8537249" y="409373"/>
            <a:ext cx="68366" cy="573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>
            <a:extLst>
              <a:ext uri="{FF2B5EF4-FFF2-40B4-BE49-F238E27FC236}">
                <a16:creationId xmlns:a16="http://schemas.microsoft.com/office/drawing/2014/main" id="{FB64DDB1-4455-1EA6-B776-9B28583A5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2" y="3429000"/>
            <a:ext cx="3157181" cy="296256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14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C31AFA-023D-51B4-EC30-B96FFBA35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22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3031615-4E70-4AA1-B27C-F56E25379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88058-F819-CF35-C117-3918EE038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4" r="1" b="879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2386D96-DF72-4275-B766-E00CBBFB0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75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3DEF2E-A188-F765-9876-D77591DE7710}"/>
              </a:ext>
            </a:extLst>
          </p:cNvPr>
          <p:cNvSpPr txBox="1"/>
          <p:nvPr/>
        </p:nvSpPr>
        <p:spPr>
          <a:xfrm>
            <a:off x="204733" y="305927"/>
            <a:ext cx="2425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517 W Sound Avenue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B185D-6E7D-6613-BF8A-41AA26E4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33" y="3431308"/>
            <a:ext cx="6897063" cy="3315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BDBD85-6B48-3274-D87A-BFF710AE23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947"/>
          <a:stretch/>
        </p:blipFill>
        <p:spPr>
          <a:xfrm>
            <a:off x="7270893" y="287717"/>
            <a:ext cx="4921107" cy="6454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4DEF9A-EF04-046F-909E-437B73544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491" y="201090"/>
            <a:ext cx="4845354" cy="362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3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27AFCEBE-AF66-3AD3-DD81-8F7BA885F7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76"/>
          <a:stretch/>
        </p:blipFill>
        <p:spPr bwMode="auto">
          <a:xfrm>
            <a:off x="1622275" y="98896"/>
            <a:ext cx="8947450" cy="675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2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B74AA-29D4-00E4-644C-876C1BC58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" b="3803"/>
          <a:stretch/>
        </p:blipFill>
        <p:spPr>
          <a:xfrm>
            <a:off x="6323383" y="2784360"/>
            <a:ext cx="5791032" cy="4015353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8C7D1-0DBB-AC47-4FA6-99B792E57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715" y="358738"/>
            <a:ext cx="7555566" cy="5666675"/>
          </a:xfrm>
          <a:prstGeom prst="rect">
            <a:avLst/>
          </a:prstGeom>
          <a:ln w="38100">
            <a:solidFill>
              <a:schemeClr val="tx1">
                <a:lumMod val="7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F3DA45-1220-AC01-510C-A041B403A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3937" y="84353"/>
            <a:ext cx="3967821" cy="264873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6277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557BDF-1514-82FE-66D0-8811C2C1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1" r="7314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F6DE7D-8E7D-CBB3-1203-5AB020A13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8C9D9-3BE5-1D29-C7CB-AF6860E20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4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5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ECD345-DC5C-8A7F-210E-0DD8690A2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71" y="734167"/>
            <a:ext cx="6686349" cy="501476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A31E2D-2054-9C29-8729-6BAFEB6A9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57"/>
          <a:stretch/>
        </p:blipFill>
        <p:spPr>
          <a:xfrm>
            <a:off x="7080984" y="71738"/>
            <a:ext cx="4953803" cy="3267401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288B64-C234-06C6-4370-AC84C0DD40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"/>
          <a:stretch/>
        </p:blipFill>
        <p:spPr>
          <a:xfrm>
            <a:off x="7271885" y="3447123"/>
            <a:ext cx="4572000" cy="3339139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51408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BC10B99-9EF4-4D7F-8F2A-FF90F4DDA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C7A6CE-3147-6AB3-72AE-56B2F1DE7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r="24636" b="-1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7717D-310C-DAC5-B5C4-79CC96001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" r="26713" b="-1"/>
          <a:stretch/>
        </p:blipFill>
        <p:spPr>
          <a:xfrm>
            <a:off x="6256867" y="643467"/>
            <a:ext cx="529166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5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FA13FFF-F97E-4167-8153-7C308935D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358A5-0DC4-0483-8729-E6885766C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6" r="1" b="13915"/>
          <a:stretch/>
        </p:blipFill>
        <p:spPr>
          <a:xfrm>
            <a:off x="643466" y="643467"/>
            <a:ext cx="5291667" cy="5571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2A9F1-76B7-08E4-63F8-5E081C34E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2" r="18679" b="-1"/>
          <a:stretch/>
        </p:blipFill>
        <p:spPr>
          <a:xfrm>
            <a:off x="6256865" y="643467"/>
            <a:ext cx="5291667" cy="5571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671462-7D07-4DAC-9A76-F29B83360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4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19C80E-549C-CE33-CB48-AD75D9D73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4343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C54E1-517D-841D-E7FB-7AD8DA21B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5944" y="1101492"/>
            <a:ext cx="4422808" cy="3317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915E9-7A9F-B39E-87AA-15D838BEC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49" y="2088681"/>
            <a:ext cx="3317108" cy="442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97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449</TotalTime>
  <Words>26</Words>
  <Application>Microsoft Office PowerPoint</Application>
  <PresentationFormat>Widescreen</PresentationFormat>
  <Paragraphs>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Century Gothic</vt:lpstr>
      <vt:lpstr>Wingdings 3</vt:lpstr>
      <vt:lpstr>Ion</vt:lpstr>
      <vt:lpstr>T.H. &amp; Bessie Tollefsen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Arthur &amp; Florence Davis House</dc:title>
  <dc:creator>Benzie, Ryan</dc:creator>
  <cp:lastModifiedBy>Duvall, Megan</cp:lastModifiedBy>
  <cp:revision>7</cp:revision>
  <dcterms:created xsi:type="dcterms:W3CDTF">2023-11-09T16:03:13Z</dcterms:created>
  <dcterms:modified xsi:type="dcterms:W3CDTF">2025-03-13T22:57:05Z</dcterms:modified>
</cp:coreProperties>
</file>