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71" r:id="rId5"/>
    <p:sldId id="273" r:id="rId6"/>
    <p:sldId id="258" r:id="rId7"/>
    <p:sldId id="259" r:id="rId8"/>
    <p:sldId id="260" r:id="rId9"/>
    <p:sldId id="272" r:id="rId10"/>
    <p:sldId id="265" r:id="rId11"/>
    <p:sldId id="261" r:id="rId12"/>
    <p:sldId id="262" r:id="rId13"/>
    <p:sldId id="266" r:id="rId14"/>
    <p:sldId id="263" r:id="rId15"/>
    <p:sldId id="264" r:id="rId16"/>
    <p:sldId id="267" r:id="rId17"/>
    <p:sldId id="268" r:id="rId18"/>
    <p:sldId id="269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70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43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7955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1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30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51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55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92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7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1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3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15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0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85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1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2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2F7CA34-6FCB-4AC4-A9DC-A029B8B85F3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B93F4-17DC-411B-8516-251B1A21F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51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uilding, sky, street&#10;&#10;Description automatically generated">
            <a:extLst>
              <a:ext uri="{FF2B5EF4-FFF2-40B4-BE49-F238E27FC236}">
                <a16:creationId xmlns:a16="http://schemas.microsoft.com/office/drawing/2014/main" id="{364966F4-1E60-BF1A-04FD-88560F6664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E45E33-4EF6-027B-A733-F67B50B054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Spokane Brewing &amp; Malting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B0482-11A4-2CE1-E55F-2178BC3202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901 W Broadway Avenue</a:t>
            </a:r>
          </a:p>
          <a:p>
            <a:r>
              <a:rPr lang="en-US" dirty="0"/>
              <a:t>Commercial Nomination</a:t>
            </a:r>
          </a:p>
        </p:txBody>
      </p:sp>
    </p:spTree>
    <p:extLst>
      <p:ext uri="{BB962C8B-B14F-4D97-AF65-F5344CB8AC3E}">
        <p14:creationId xmlns:p14="http://schemas.microsoft.com/office/powerpoint/2010/main" val="3175538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outdoor, brick, door&#10;&#10;Description automatically generated">
            <a:extLst>
              <a:ext uri="{FF2B5EF4-FFF2-40B4-BE49-F238E27FC236}">
                <a16:creationId xmlns:a16="http://schemas.microsoft.com/office/drawing/2014/main" id="{E272ECEF-FAF7-824F-9983-2A15D261D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0" y="223236"/>
            <a:ext cx="4935276" cy="6580369"/>
          </a:xfrm>
          <a:prstGeom prst="rect">
            <a:avLst/>
          </a:prstGeom>
        </p:spPr>
      </p:pic>
      <p:pic>
        <p:nvPicPr>
          <p:cNvPr id="3" name="Picture 2" descr="A person standing in front of a brick building&#10;&#10;Description automatically generated with medium confidence">
            <a:extLst>
              <a:ext uri="{FF2B5EF4-FFF2-40B4-BE49-F238E27FC236}">
                <a16:creationId xmlns:a16="http://schemas.microsoft.com/office/drawing/2014/main" id="{5FBF4303-EEC4-BAAE-6615-3EE2C583A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13" y="281959"/>
            <a:ext cx="4863486" cy="648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51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ground, stone, dirty&#10;&#10;Description automatically generated">
            <a:extLst>
              <a:ext uri="{FF2B5EF4-FFF2-40B4-BE49-F238E27FC236}">
                <a16:creationId xmlns:a16="http://schemas.microsoft.com/office/drawing/2014/main" id="{9DAD9BAC-6FB4-B0D2-5568-DF0E4D2DE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-1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7" name="Picture 6" descr="A picture containing building, brick, indoor, stone&#10;&#10;Description automatically generated">
            <a:extLst>
              <a:ext uri="{FF2B5EF4-FFF2-40B4-BE49-F238E27FC236}">
                <a16:creationId xmlns:a16="http://schemas.microsoft.com/office/drawing/2014/main" id="{EE175765-69DA-21BF-12AE-296D93053A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4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785225C1-232B-2FB6-1D0F-F72304ABDC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 b="22646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03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C10B99-9EF4-4D7F-8F2A-FF90F4DDA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uilding, outdoor, roof&#10;&#10;Description automatically generated">
            <a:extLst>
              <a:ext uri="{FF2B5EF4-FFF2-40B4-BE49-F238E27FC236}">
                <a16:creationId xmlns:a16="http://schemas.microsoft.com/office/drawing/2014/main" id="{84C1D60E-701B-C143-D158-FCD1A9D33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r="12521" b="-1"/>
          <a:stretch/>
        </p:blipFill>
        <p:spPr>
          <a:xfrm>
            <a:off x="643466" y="643467"/>
            <a:ext cx="5291667" cy="5571066"/>
          </a:xfrm>
          <a:prstGeom prst="rect">
            <a:avLst/>
          </a:prstGeom>
        </p:spPr>
      </p:pic>
      <p:pic>
        <p:nvPicPr>
          <p:cNvPr id="5" name="Picture 4" descr="A picture containing ground, building, outdoor, stone&#10;&#10;Description automatically generated">
            <a:extLst>
              <a:ext uri="{FF2B5EF4-FFF2-40B4-BE49-F238E27FC236}">
                <a16:creationId xmlns:a16="http://schemas.microsoft.com/office/drawing/2014/main" id="{523A4713-5C57-3646-D557-D57C4FF21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r="6895" b="-1"/>
          <a:stretch/>
        </p:blipFill>
        <p:spPr>
          <a:xfrm>
            <a:off x="6256867" y="643467"/>
            <a:ext cx="52916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59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D1F2456B-5CF4-683F-AE21-C6F828A2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r="1" b="11232"/>
          <a:stretch/>
        </p:blipFill>
        <p:spPr>
          <a:xfrm>
            <a:off x="643466" y="643467"/>
            <a:ext cx="5291667" cy="5571066"/>
          </a:xfrm>
          <a:prstGeom prst="rect">
            <a:avLst/>
          </a:prstGeom>
        </p:spPr>
      </p:pic>
      <p:pic>
        <p:nvPicPr>
          <p:cNvPr id="5" name="Picture 4" descr="A window in a building&#10;&#10;Description automatically generated with low confidence">
            <a:extLst>
              <a:ext uri="{FF2B5EF4-FFF2-40B4-BE49-F238E27FC236}">
                <a16:creationId xmlns:a16="http://schemas.microsoft.com/office/drawing/2014/main" id="{FE95A2A6-9D89-AF78-1704-89C622C106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6" r="1" b="13384"/>
          <a:stretch/>
        </p:blipFill>
        <p:spPr>
          <a:xfrm>
            <a:off x="6256865" y="643467"/>
            <a:ext cx="52916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84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outdoor, roof&#10;&#10;Description automatically generated">
            <a:extLst>
              <a:ext uri="{FF2B5EF4-FFF2-40B4-BE49-F238E27FC236}">
                <a16:creationId xmlns:a16="http://schemas.microsoft.com/office/drawing/2014/main" id="{9B4BCEC9-E213-B342-B0D9-493747CB4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7" r="-2" b="27075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Picture 4" descr="A picture containing red&#10;&#10;Description automatically generated">
            <a:extLst>
              <a:ext uri="{FF2B5EF4-FFF2-40B4-BE49-F238E27FC236}">
                <a16:creationId xmlns:a16="http://schemas.microsoft.com/office/drawing/2014/main" id="{EDEA1BED-E59D-0FF6-F529-0E506218E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0FEA1D4A-AC70-AC12-91F4-7068D504D0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2" r="3" b="8540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8306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33762476-064B-6493-12A2-95A17A23A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48" y="518984"/>
            <a:ext cx="7249297" cy="5436973"/>
          </a:xfrm>
          <a:prstGeom prst="rect">
            <a:avLst/>
          </a:prstGeom>
        </p:spPr>
      </p:pic>
      <p:pic>
        <p:nvPicPr>
          <p:cNvPr id="7" name="Picture 6" descr="A picture containing stair, step&#10;&#10;Description automatically generated">
            <a:extLst>
              <a:ext uri="{FF2B5EF4-FFF2-40B4-BE49-F238E27FC236}">
                <a16:creationId xmlns:a16="http://schemas.microsoft.com/office/drawing/2014/main" id="{A00436AB-8971-C9A7-F969-D07B26A7E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5" y="1686696"/>
            <a:ext cx="4135396" cy="310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03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uilding, outdoor, ground, street&#10;&#10;Description automatically generated">
            <a:extLst>
              <a:ext uri="{FF2B5EF4-FFF2-40B4-BE49-F238E27FC236}">
                <a16:creationId xmlns:a16="http://schemas.microsoft.com/office/drawing/2014/main" id="{41A2A548-2485-D643-966C-8147D0EBB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7" r="4" b="4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5" name="Picture 4" descr="A picture containing building, outdoor, brick, structure&#10;&#10;Description automatically generated">
            <a:extLst>
              <a:ext uri="{FF2B5EF4-FFF2-40B4-BE49-F238E27FC236}">
                <a16:creationId xmlns:a16="http://schemas.microsoft.com/office/drawing/2014/main" id="{7167374F-CFC7-6A86-6FE1-FFBC697AEB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073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7" name="Picture 6" descr="A picture containing building, outdoor, roof&#10;&#10;Description automatically generated">
            <a:extLst>
              <a:ext uri="{FF2B5EF4-FFF2-40B4-BE49-F238E27FC236}">
                <a16:creationId xmlns:a16="http://schemas.microsoft.com/office/drawing/2014/main" id="{9E0ABFCB-0904-49D7-41D4-5EF977DEF0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4" b="21686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79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building, ground, outdoor, stone&#10;&#10;Description automatically generated">
            <a:extLst>
              <a:ext uri="{FF2B5EF4-FFF2-40B4-BE49-F238E27FC236}">
                <a16:creationId xmlns:a16="http://schemas.microsoft.com/office/drawing/2014/main" id="{86B12229-32B6-9AAF-5C02-4E50A3E50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3" r="3801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3" name="Picture 2" descr="A picture containing building, ground, fire, outdoor&#10;&#10;Description automatically generated">
            <a:extLst>
              <a:ext uri="{FF2B5EF4-FFF2-40B4-BE49-F238E27FC236}">
                <a16:creationId xmlns:a16="http://schemas.microsoft.com/office/drawing/2014/main" id="{FC76AF7B-50E1-A6E6-97F9-EAD27661DE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2" b="18742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7" name="Picture 6" descr="A picture containing building, stone, several&#10;&#10;Description automatically generated">
            <a:extLst>
              <a:ext uri="{FF2B5EF4-FFF2-40B4-BE49-F238E27FC236}">
                <a16:creationId xmlns:a16="http://schemas.microsoft.com/office/drawing/2014/main" id="{D6E8C065-6397-0CDF-BCBC-503BEC2F14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7" b="18938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6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A13FFF-F97E-4167-8153-7C308935D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rick fireplace in a brick building&#10;&#10;Description automatically generated with low confidence">
            <a:extLst>
              <a:ext uri="{FF2B5EF4-FFF2-40B4-BE49-F238E27FC236}">
                <a16:creationId xmlns:a16="http://schemas.microsoft.com/office/drawing/2014/main" id="{BFDE6782-9997-9173-608E-90D363B307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2" r="1759" b="-1"/>
          <a:stretch/>
        </p:blipFill>
        <p:spPr>
          <a:xfrm>
            <a:off x="643466" y="643467"/>
            <a:ext cx="5291667" cy="5571066"/>
          </a:xfrm>
          <a:prstGeom prst="rect">
            <a:avLst/>
          </a:prstGeom>
        </p:spPr>
      </p:pic>
      <p:pic>
        <p:nvPicPr>
          <p:cNvPr id="5" name="Picture 4" descr="A picture containing building, outdoor, brick, stone&#10;&#10;Description automatically generated">
            <a:extLst>
              <a:ext uri="{FF2B5EF4-FFF2-40B4-BE49-F238E27FC236}">
                <a16:creationId xmlns:a16="http://schemas.microsoft.com/office/drawing/2014/main" id="{BBC60596-A0AE-5B6A-91A3-3014D636D4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1" r="1" b="10849"/>
          <a:stretch/>
        </p:blipFill>
        <p:spPr>
          <a:xfrm>
            <a:off x="6256865" y="643467"/>
            <a:ext cx="5291667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671462-7D07-4DAC-9A76-F29B83360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2635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ck on a brick building&#10;&#10;Description automatically generated">
            <a:extLst>
              <a:ext uri="{FF2B5EF4-FFF2-40B4-BE49-F238E27FC236}">
                <a16:creationId xmlns:a16="http://schemas.microsoft.com/office/drawing/2014/main" id="{DA559511-F0AC-AF26-8C50-F95083788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73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EE0B461-C875-8BF6-46D1-BCE92DFC3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53" y="3429000"/>
            <a:ext cx="7573647" cy="3316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19ECDA-B951-CF01-C953-97FE605B88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9695"/>
          <a:stretch/>
        </p:blipFill>
        <p:spPr>
          <a:xfrm>
            <a:off x="163799" y="229062"/>
            <a:ext cx="8639553" cy="373906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C393697-0259-0DED-D375-5F581BDE6BC1}"/>
              </a:ext>
            </a:extLst>
          </p:cNvPr>
          <p:cNvCxnSpPr/>
          <p:nvPr/>
        </p:nvCxnSpPr>
        <p:spPr>
          <a:xfrm flipH="1">
            <a:off x="9638950" y="2399251"/>
            <a:ext cx="1510019" cy="3003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D687FD6-60D3-D48C-DAA6-6DCADF872CE0}"/>
              </a:ext>
            </a:extLst>
          </p:cNvPr>
          <p:cNvSpPr txBox="1"/>
          <p:nvPr/>
        </p:nvSpPr>
        <p:spPr>
          <a:xfrm>
            <a:off x="9018970" y="1937586"/>
            <a:ext cx="2749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901 W Broadway</a:t>
            </a:r>
          </a:p>
        </p:txBody>
      </p:sp>
    </p:spTree>
    <p:extLst>
      <p:ext uri="{BB962C8B-B14F-4D97-AF65-F5344CB8AC3E}">
        <p14:creationId xmlns:p14="http://schemas.microsoft.com/office/powerpoint/2010/main" val="3578726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005633D8-C28A-FDA8-14FA-DE47585CA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997" y="634166"/>
            <a:ext cx="3020922" cy="558966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C99E3DE-DB1F-B867-881C-61413FCA1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389" y="2003906"/>
            <a:ext cx="4804598" cy="2850185"/>
          </a:xfrm>
          <a:prstGeom prst="rect">
            <a:avLst/>
          </a:prstGeom>
        </p:spPr>
      </p:pic>
      <p:pic>
        <p:nvPicPr>
          <p:cNvPr id="7" name="Picture 6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23C2BA4A-447E-AA80-AD22-5AC64E168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2" y="415285"/>
            <a:ext cx="3637777" cy="573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47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cars parked in front&#10;&#10;Description automatically generated with low confidence">
            <a:extLst>
              <a:ext uri="{FF2B5EF4-FFF2-40B4-BE49-F238E27FC236}">
                <a16:creationId xmlns:a16="http://schemas.microsoft.com/office/drawing/2014/main" id="{A0E7F4E6-8127-63C8-8BE1-74A64B15E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5C15CF-F1A4-9BB9-856B-B9761107A57A}"/>
              </a:ext>
            </a:extLst>
          </p:cNvPr>
          <p:cNvSpPr txBox="1"/>
          <p:nvPr/>
        </p:nvSpPr>
        <p:spPr>
          <a:xfrm>
            <a:off x="134224" y="142613"/>
            <a:ext cx="222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Ca. 1942</a:t>
            </a:r>
          </a:p>
        </p:txBody>
      </p:sp>
    </p:spTree>
    <p:extLst>
      <p:ext uri="{BB962C8B-B14F-4D97-AF65-F5344CB8AC3E}">
        <p14:creationId xmlns:p14="http://schemas.microsoft.com/office/powerpoint/2010/main" val="2373438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70F7687-8EAD-9FD6-2226-C07CE7475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80" y="0"/>
            <a:ext cx="8702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3DDD0-44CB-0FBD-3B9B-A431ECF9AECC}"/>
              </a:ext>
            </a:extLst>
          </p:cNvPr>
          <p:cNvSpPr txBox="1"/>
          <p:nvPr/>
        </p:nvSpPr>
        <p:spPr>
          <a:xfrm>
            <a:off x="282102" y="389106"/>
            <a:ext cx="131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1928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CEF80B-D678-B032-035E-B68E842D1ED9}"/>
              </a:ext>
            </a:extLst>
          </p:cNvPr>
          <p:cNvSpPr/>
          <p:nvPr/>
        </p:nvSpPr>
        <p:spPr>
          <a:xfrm>
            <a:off x="6906638" y="2859932"/>
            <a:ext cx="1964988" cy="25291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47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ky, outdoor, brick&#10;&#10;Description automatically generated">
            <a:extLst>
              <a:ext uri="{FF2B5EF4-FFF2-40B4-BE49-F238E27FC236}">
                <a16:creationId xmlns:a16="http://schemas.microsoft.com/office/drawing/2014/main" id="{6FDD5EA6-C790-C790-2247-5D2797005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7" r="2" b="2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7" name="Picture 6" descr="A large brick building with tre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7D34B212-4AE2-404E-4BB9-A7B3ECB8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9" r="2" b="8216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9" name="Picture 8" descr="A picture containing building, sky, clock, outdoor&#10;&#10;Description automatically generated">
            <a:extLst>
              <a:ext uri="{FF2B5EF4-FFF2-40B4-BE49-F238E27FC236}">
                <a16:creationId xmlns:a16="http://schemas.microsoft.com/office/drawing/2014/main" id="{78DE78AB-EEE3-6F0D-F78F-191DC48DA2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r="2" b="718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5" name="Picture 4" descr="A clock on a brick building&#10;&#10;Description automatically generated">
            <a:extLst>
              <a:ext uri="{FF2B5EF4-FFF2-40B4-BE49-F238E27FC236}">
                <a16:creationId xmlns:a16="http://schemas.microsoft.com/office/drawing/2014/main" id="{445900DA-B7AA-6305-EA69-35CDF06AC4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775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indow in a brick building&#10;&#10;Description automatically generated with low confidence">
            <a:extLst>
              <a:ext uri="{FF2B5EF4-FFF2-40B4-BE49-F238E27FC236}">
                <a16:creationId xmlns:a16="http://schemas.microsoft.com/office/drawing/2014/main" id="{BA05C524-7125-E522-CD2B-755E97C0C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91" y="0"/>
            <a:ext cx="5496709" cy="8206942"/>
          </a:xfrm>
          <a:prstGeom prst="rect">
            <a:avLst/>
          </a:prstGeom>
        </p:spPr>
      </p:pic>
      <p:pic>
        <p:nvPicPr>
          <p:cNvPr id="5" name="Picture 4" descr="A picture containing text, building, outdoor, brick&#10;&#10;Description automatically generated">
            <a:extLst>
              <a:ext uri="{FF2B5EF4-FFF2-40B4-BE49-F238E27FC236}">
                <a16:creationId xmlns:a16="http://schemas.microsoft.com/office/drawing/2014/main" id="{3A0E1151-A9DD-879F-B032-90F9ECA45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1" y="2767153"/>
            <a:ext cx="6111327" cy="4090847"/>
          </a:xfrm>
          <a:prstGeom prst="rect">
            <a:avLst/>
          </a:prstGeom>
        </p:spPr>
      </p:pic>
      <p:pic>
        <p:nvPicPr>
          <p:cNvPr id="7" name="Picture 6" descr="A picture containing tree, outdoor, sky, building&#10;&#10;Description automatically generated">
            <a:extLst>
              <a:ext uri="{FF2B5EF4-FFF2-40B4-BE49-F238E27FC236}">
                <a16:creationId xmlns:a16="http://schemas.microsoft.com/office/drawing/2014/main" id="{49152B9E-40C7-8036-52C2-60442B797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" y="154122"/>
            <a:ext cx="3478876" cy="36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85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brick, stone&#10;&#10;Description automatically generated">
            <a:extLst>
              <a:ext uri="{FF2B5EF4-FFF2-40B4-BE49-F238E27FC236}">
                <a16:creationId xmlns:a16="http://schemas.microsoft.com/office/drawing/2014/main" id="{83982378-C1AF-7F8E-C512-54F75A1FF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4" r="-1" b="5171"/>
          <a:stretch/>
        </p:blipFill>
        <p:spPr>
          <a:xfrm>
            <a:off x="6230521" y="254005"/>
            <a:ext cx="5639746" cy="6349990"/>
          </a:xfrm>
          <a:prstGeom prst="rect">
            <a:avLst/>
          </a:prstGeom>
        </p:spPr>
      </p:pic>
      <p:pic>
        <p:nvPicPr>
          <p:cNvPr id="5" name="Picture 4" descr="A brick building with a tree in front of it&#10;&#10;Description automatically generated with medium confidence">
            <a:extLst>
              <a:ext uri="{FF2B5EF4-FFF2-40B4-BE49-F238E27FC236}">
                <a16:creationId xmlns:a16="http://schemas.microsoft.com/office/drawing/2014/main" id="{E8D56192-D9B0-8EC3-DC6F-9F3646CF5B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 b="9408"/>
          <a:stretch/>
        </p:blipFill>
        <p:spPr>
          <a:xfrm>
            <a:off x="456272" y="194738"/>
            <a:ext cx="5639728" cy="634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62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EE5E721C-23CF-666D-8832-B372E5095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83128" cy="535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8B355A6-7521-5D57-7758-6D154A9CA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6"/>
          <a:stretch/>
        </p:blipFill>
        <p:spPr bwMode="auto">
          <a:xfrm>
            <a:off x="6783128" y="2278530"/>
            <a:ext cx="5369668" cy="457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250715-2F13-9194-62AD-DCBF25FC4D81}"/>
              </a:ext>
            </a:extLst>
          </p:cNvPr>
          <p:cNvSpPr/>
          <p:nvPr/>
        </p:nvSpPr>
        <p:spPr>
          <a:xfrm>
            <a:off x="6783128" y="4328809"/>
            <a:ext cx="843357" cy="102140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780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</TotalTime>
  <Words>17</Words>
  <Application>Microsoft Office PowerPoint</Application>
  <PresentationFormat>Widescreen</PresentationFormat>
  <Paragraphs>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Ion</vt:lpstr>
      <vt:lpstr>Spokane Brewing &amp; Malting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Spokane Brewing &amp; Malting</dc:title>
  <dc:creator>Benzie, Ryan</dc:creator>
  <cp:lastModifiedBy>Duvall, Megan</cp:lastModifiedBy>
  <cp:revision>4</cp:revision>
  <dcterms:created xsi:type="dcterms:W3CDTF">2023-03-09T16:24:38Z</dcterms:created>
  <dcterms:modified xsi:type="dcterms:W3CDTF">2023-03-13T18:19:42Z</dcterms:modified>
</cp:coreProperties>
</file>