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7" r:id="rId6"/>
    <p:sldId id="280" r:id="rId7"/>
    <p:sldId id="283" r:id="rId8"/>
    <p:sldId id="278" r:id="rId9"/>
    <p:sldId id="284" r:id="rId10"/>
    <p:sldId id="285" r:id="rId11"/>
    <p:sldId id="279" r:id="rId12"/>
    <p:sldId id="282" r:id="rId13"/>
    <p:sldId id="281" r:id="rId14"/>
    <p:sldId id="263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4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8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5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D48650-79EF-4A4E-8FAC-BE4D3C5644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C6119F0-B27E-49AD-9094-193961AA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839200" cy="203911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Sherwood Building (Phase 5)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510 W Riverside Avenue</a:t>
            </a:r>
            <a:br>
              <a:rPr lang="en-US" sz="36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0" y="4876800"/>
            <a:ext cx="2252785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Commercial</a:t>
            </a:r>
          </a:p>
          <a:p>
            <a:r>
              <a:rPr lang="en-US" dirty="0">
                <a:solidFill>
                  <a:schemeClr val="tx1"/>
                </a:solidFill>
              </a:rPr>
              <a:t>Special Valuation</a:t>
            </a:r>
          </a:p>
        </p:txBody>
      </p:sp>
    </p:spTree>
    <p:extLst>
      <p:ext uri="{BB962C8B-B14F-4D97-AF65-F5344CB8AC3E}">
        <p14:creationId xmlns:p14="http://schemas.microsoft.com/office/powerpoint/2010/main" val="73942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ircase with a black railing&#10;&#10;Description automatically generated with medium confidence">
            <a:extLst>
              <a:ext uri="{FF2B5EF4-FFF2-40B4-BE49-F238E27FC236}">
                <a16:creationId xmlns:a16="http://schemas.microsoft.com/office/drawing/2014/main" id="{D9E5ADD7-5418-6BC1-08F1-7689C4B3CD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200"/>
            <a:ext cx="5257800" cy="3943350"/>
          </a:xfrm>
          <a:prstGeom prst="rect">
            <a:avLst/>
          </a:prstGeom>
        </p:spPr>
      </p:pic>
      <p:pic>
        <p:nvPicPr>
          <p:cNvPr id="6" name="Picture 5" descr="Ping pong table in a room&#10;&#10;Description automatically generated">
            <a:extLst>
              <a:ext uri="{FF2B5EF4-FFF2-40B4-BE49-F238E27FC236}">
                <a16:creationId xmlns:a16="http://schemas.microsoft.com/office/drawing/2014/main" id="{8E0A063C-99F4-917C-A2EF-EA64C1FD95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52400"/>
            <a:ext cx="4038600" cy="3028950"/>
          </a:xfrm>
          <a:prstGeom prst="rect">
            <a:avLst/>
          </a:prstGeom>
        </p:spPr>
      </p:pic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C510818B-5CD6-BB01-F018-0B3C570763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628900"/>
            <a:ext cx="5638800" cy="42291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 descr="A room with a kitchen and a sink&#10;&#10;Description automatically generated with medium confidence">
            <a:extLst>
              <a:ext uri="{FF2B5EF4-FFF2-40B4-BE49-F238E27FC236}">
                <a16:creationId xmlns:a16="http://schemas.microsoft.com/office/drawing/2014/main" id="{77C1DFC5-EBA3-8ADB-1143-9034243C04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85975" y="4010025"/>
            <a:ext cx="31242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3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272969-6327-4DF2-9CCB-D207424FFDEE}"/>
              </a:ext>
            </a:extLst>
          </p:cNvPr>
          <p:cNvSpPr txBox="1"/>
          <p:nvPr/>
        </p:nvSpPr>
        <p:spPr>
          <a:xfrm>
            <a:off x="228600" y="3962400"/>
            <a:ext cx="3107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Rear Elevation </a:t>
            </a:r>
            <a:r>
              <a:rPr lang="en-US" sz="4000" dirty="0" err="1"/>
              <a:t>Prepwork</a:t>
            </a:r>
            <a:endParaRPr lang="en-US" sz="4000" dirty="0"/>
          </a:p>
        </p:txBody>
      </p:sp>
      <p:pic>
        <p:nvPicPr>
          <p:cNvPr id="5" name="Picture 4" descr="A truck parked outside a building&#10;&#10;Description automatically generated">
            <a:extLst>
              <a:ext uri="{FF2B5EF4-FFF2-40B4-BE49-F238E27FC236}">
                <a16:creationId xmlns:a16="http://schemas.microsoft.com/office/drawing/2014/main" id="{10938C76-4708-66D0-69D6-1E7CFBCD73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0"/>
            <a:ext cx="8915400" cy="6686550"/>
          </a:xfrm>
          <a:prstGeom prst="rect">
            <a:avLst/>
          </a:prstGeom>
        </p:spPr>
      </p:pic>
      <p:pic>
        <p:nvPicPr>
          <p:cNvPr id="9" name="Picture 8" descr="A brick building with a walkway and a walkway&#10;&#10;Description automatically generated with medium confidence">
            <a:extLst>
              <a:ext uri="{FF2B5EF4-FFF2-40B4-BE49-F238E27FC236}">
                <a16:creationId xmlns:a16="http://schemas.microsoft.com/office/drawing/2014/main" id="{DADE144E-837D-8EB0-2AC8-F13725803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9219"/>
            <a:ext cx="2876550" cy="3835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7656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689EB-5EBD-9A71-C59D-AA297B27EADF}"/>
              </a:ext>
            </a:extLst>
          </p:cNvPr>
          <p:cNvSpPr txBox="1"/>
          <p:nvPr/>
        </p:nvSpPr>
        <p:spPr>
          <a:xfrm>
            <a:off x="6658" y="44958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Crafted Beauty offices</a:t>
            </a:r>
          </a:p>
        </p:txBody>
      </p:sp>
      <p:pic>
        <p:nvPicPr>
          <p:cNvPr id="6" name="Picture 5" descr="A room with a desk and a chair&#10;&#10;Description automatically generated">
            <a:extLst>
              <a:ext uri="{FF2B5EF4-FFF2-40B4-BE49-F238E27FC236}">
                <a16:creationId xmlns:a16="http://schemas.microsoft.com/office/drawing/2014/main" id="{BD28FD24-904D-8BB8-104D-AB1FF299D4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52400"/>
            <a:ext cx="5295900" cy="3971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room with a chair and shelves&#10;&#10;Description automatically generated">
            <a:extLst>
              <a:ext uri="{FF2B5EF4-FFF2-40B4-BE49-F238E27FC236}">
                <a16:creationId xmlns:a16="http://schemas.microsoft.com/office/drawing/2014/main" id="{F3CCF59F-F9C8-685A-86A2-A9A99DED1C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10450" y="2038350"/>
            <a:ext cx="5334000" cy="4000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366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7B376-9D37-2392-937C-BF760FA43133}"/>
              </a:ext>
            </a:extLst>
          </p:cNvPr>
          <p:cNvSpPr txBox="1"/>
          <p:nvPr/>
        </p:nvSpPr>
        <p:spPr>
          <a:xfrm>
            <a:off x="228600" y="3962400"/>
            <a:ext cx="3107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Shared Conference Room</a:t>
            </a:r>
          </a:p>
        </p:txBody>
      </p:sp>
      <p:pic>
        <p:nvPicPr>
          <p:cNvPr id="6" name="Picture 5" descr="A conference room with chairs and a table&#10;&#10;Description automatically generated">
            <a:extLst>
              <a:ext uri="{FF2B5EF4-FFF2-40B4-BE49-F238E27FC236}">
                <a16:creationId xmlns:a16="http://schemas.microsoft.com/office/drawing/2014/main" id="{22F7EE72-409C-A05E-BC6A-256978E7E0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602" y="0"/>
            <a:ext cx="9144000" cy="6858000"/>
          </a:xfrm>
          <a:prstGeom prst="rect">
            <a:avLst/>
          </a:prstGeom>
        </p:spPr>
      </p:pic>
      <p:pic>
        <p:nvPicPr>
          <p:cNvPr id="9" name="Picture 8" descr="A counter top with a sink&#10;&#10;Description automatically generated">
            <a:extLst>
              <a:ext uri="{FF2B5EF4-FFF2-40B4-BE49-F238E27FC236}">
                <a16:creationId xmlns:a16="http://schemas.microsoft.com/office/drawing/2014/main" id="{1B6799EF-CDC3-E9E1-4CC5-25BC59373D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0" y="3581400"/>
            <a:ext cx="2343150" cy="3124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4831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31093-8F63-49B5-B6E1-0B806761DC7E}"/>
              </a:ext>
            </a:extLst>
          </p:cNvPr>
          <p:cNvSpPr txBox="1"/>
          <p:nvPr/>
        </p:nvSpPr>
        <p:spPr>
          <a:xfrm>
            <a:off x="76200" y="5103018"/>
            <a:ext cx="6302751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100" dirty="0">
                <a:latin typeface="+mj-lt"/>
                <a:ea typeface="+mj-ea"/>
                <a:cs typeface="+mj-cs"/>
              </a:rPr>
              <a:t>Inland Wellness</a:t>
            </a:r>
          </a:p>
        </p:txBody>
      </p:sp>
      <p:pic>
        <p:nvPicPr>
          <p:cNvPr id="4" name="Picture 3" descr="A room with a wood floor and a wood floor&#10;&#10;Description automatically generated">
            <a:extLst>
              <a:ext uri="{FF2B5EF4-FFF2-40B4-BE49-F238E27FC236}">
                <a16:creationId xmlns:a16="http://schemas.microsoft.com/office/drawing/2014/main" id="{FD32082A-EB4A-9127-4A1C-F7715A5F6F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-66300"/>
            <a:ext cx="7010400" cy="5257800"/>
          </a:xfrm>
          <a:prstGeom prst="rect">
            <a:avLst/>
          </a:prstGeom>
        </p:spPr>
      </p:pic>
      <p:pic>
        <p:nvPicPr>
          <p:cNvPr id="8" name="Picture 7" descr="A room with a bed and a desk&#10;&#10;Description automatically generated">
            <a:extLst>
              <a:ext uri="{FF2B5EF4-FFF2-40B4-BE49-F238E27FC236}">
                <a16:creationId xmlns:a16="http://schemas.microsoft.com/office/drawing/2014/main" id="{5D5D4910-867C-DE11-ADB5-82BF362CD9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49395" y="1118137"/>
            <a:ext cx="6162300" cy="4621725"/>
          </a:xfrm>
          <a:prstGeom prst="rect">
            <a:avLst/>
          </a:prstGeom>
        </p:spPr>
      </p:pic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19533217-C44C-DE31-833D-B45A4A134F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899" y="4434075"/>
            <a:ext cx="3124200" cy="23431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7857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ADAF-6840-ED05-1754-8205C4F8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114800"/>
            <a:ext cx="2947482" cy="19241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Common Area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HVAC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Trashroom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metal pipes and a brick wall&#10;&#10;Description automatically generated">
            <a:extLst>
              <a:ext uri="{FF2B5EF4-FFF2-40B4-BE49-F238E27FC236}">
                <a16:creationId xmlns:a16="http://schemas.microsoft.com/office/drawing/2014/main" id="{4309F227-021F-0270-C08E-F880E49130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5181600" cy="3886200"/>
          </a:xfrm>
          <a:prstGeom prst="rect">
            <a:avLst/>
          </a:prstGeom>
        </p:spPr>
      </p:pic>
      <p:pic>
        <p:nvPicPr>
          <p:cNvPr id="6" name="Picture 5" descr="A row of brown trash cans in a room&#10;&#10;Description automatically generated">
            <a:extLst>
              <a:ext uri="{FF2B5EF4-FFF2-40B4-BE49-F238E27FC236}">
                <a16:creationId xmlns:a16="http://schemas.microsoft.com/office/drawing/2014/main" id="{DDB1F882-83A6-5B71-2CAB-AC68D2E72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367744"/>
            <a:ext cx="3333752" cy="444500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Picture 7" descr="A room with a wall and wood&#10;&#10;Description automatically generated with medium confidence">
            <a:extLst>
              <a:ext uri="{FF2B5EF4-FFF2-40B4-BE49-F238E27FC236}">
                <a16:creationId xmlns:a16="http://schemas.microsoft.com/office/drawing/2014/main" id="{B2F49869-2A2B-D9E2-45F2-7D17FFD228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888" y="76200"/>
            <a:ext cx="2628900" cy="3505200"/>
          </a:xfrm>
          <a:prstGeom prst="rect">
            <a:avLst/>
          </a:prstGeom>
        </p:spPr>
      </p:pic>
      <p:pic>
        <p:nvPicPr>
          <p:cNvPr id="10" name="Picture 9" descr="A room with white walls and a pipe&#10;&#10;Description automatically generated">
            <a:extLst>
              <a:ext uri="{FF2B5EF4-FFF2-40B4-BE49-F238E27FC236}">
                <a16:creationId xmlns:a16="http://schemas.microsoft.com/office/drawing/2014/main" id="{B3095F71-9825-35F7-C2CB-1402B04599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3008790"/>
            <a:ext cx="2829758" cy="37730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C086C5-2C31-A5B7-F584-BE8C42537A8E}"/>
              </a:ext>
            </a:extLst>
          </p:cNvPr>
          <p:cNvSpPr txBox="1"/>
          <p:nvPr/>
        </p:nvSpPr>
        <p:spPr>
          <a:xfrm>
            <a:off x="6781800" y="6038963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restroom,</a:t>
            </a:r>
          </a:p>
          <a:p>
            <a:r>
              <a:rPr lang="en-US" sz="1600" i="1" dirty="0"/>
              <a:t>right</a:t>
            </a:r>
          </a:p>
        </p:txBody>
      </p:sp>
      <p:pic>
        <p:nvPicPr>
          <p:cNvPr id="13" name="Picture 12" descr="A room with a brick wall and metal pipes&#10;&#10;Description automatically generated">
            <a:extLst>
              <a:ext uri="{FF2B5EF4-FFF2-40B4-BE49-F238E27FC236}">
                <a16:creationId xmlns:a16="http://schemas.microsoft.com/office/drawing/2014/main" id="{8AF1C173-7EFA-4012-A7EB-74B6A36B0E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76200"/>
            <a:ext cx="3333752" cy="25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refront with glass windows&#10;&#10;Description automatically generated">
            <a:extLst>
              <a:ext uri="{FF2B5EF4-FFF2-40B4-BE49-F238E27FC236}">
                <a16:creationId xmlns:a16="http://schemas.microsoft.com/office/drawing/2014/main" id="{9AB1B337-CF13-40ED-2306-FD6F83240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79899"/>
            <a:ext cx="10744200" cy="68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2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FC294D-3EA8-4D28-9B30-67A5E1CF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55098"/>
            <a:ext cx="11353800" cy="5866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48B57-9433-447E-AC5A-A3608A77FBFA}"/>
              </a:ext>
            </a:extLst>
          </p:cNvPr>
          <p:cNvSpPr txBox="1"/>
          <p:nvPr/>
        </p:nvSpPr>
        <p:spPr>
          <a:xfrm>
            <a:off x="3948969" y="6122020"/>
            <a:ext cx="4675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510 W Riverside Avenue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D481D-B6EC-463E-9F9A-253F0F5DD2FF}"/>
              </a:ext>
            </a:extLst>
          </p:cNvPr>
          <p:cNvSpPr/>
          <p:nvPr/>
        </p:nvSpPr>
        <p:spPr>
          <a:xfrm>
            <a:off x="6096000" y="2514600"/>
            <a:ext cx="457200" cy="483459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1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AC8650-B7FF-4277-8E84-A04FF82BA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B32571-0D20-4C1B-8C73-F2634942A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2"/>
          <a:stretch/>
        </p:blipFill>
        <p:spPr>
          <a:xfrm>
            <a:off x="751842" y="643467"/>
            <a:ext cx="4914048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3C88AF-78D5-403B-A0D8-09A70237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973" y="643467"/>
            <a:ext cx="40154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A56534E-3619-4670-8FD1-07499771F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0999" y="-122748"/>
            <a:ext cx="6203789" cy="69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390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20ABC-B3CB-40CD-8355-7BA1346CE3D5}"/>
              </a:ext>
            </a:extLst>
          </p:cNvPr>
          <p:cNvSpPr txBox="1"/>
          <p:nvPr/>
        </p:nvSpPr>
        <p:spPr>
          <a:xfrm>
            <a:off x="-37322" y="5029200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spc="-100" dirty="0">
                <a:latin typeface="+mj-lt"/>
                <a:ea typeface="+mj-ea"/>
                <a:cs typeface="+mj-cs"/>
              </a:rPr>
              <a:t>Cool Suite</a:t>
            </a:r>
          </a:p>
        </p:txBody>
      </p:sp>
      <p:pic>
        <p:nvPicPr>
          <p:cNvPr id="5" name="Picture 4" descr="A storefront with glass windows&#10;&#10;Description automatically generated">
            <a:extLst>
              <a:ext uri="{FF2B5EF4-FFF2-40B4-BE49-F238E27FC236}">
                <a16:creationId xmlns:a16="http://schemas.microsoft.com/office/drawing/2014/main" id="{EE54283A-7ACB-18E2-433C-2087C6DC95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04800"/>
            <a:ext cx="8534400" cy="6400800"/>
          </a:xfrm>
          <a:prstGeom prst="rect">
            <a:avLst/>
          </a:prstGeom>
        </p:spPr>
      </p:pic>
      <p:pic>
        <p:nvPicPr>
          <p:cNvPr id="9" name="Picture 8" descr="A glass window of a building&#10;&#10;Description automatically generated">
            <a:extLst>
              <a:ext uri="{FF2B5EF4-FFF2-40B4-BE49-F238E27FC236}">
                <a16:creationId xmlns:a16="http://schemas.microsoft.com/office/drawing/2014/main" id="{86DF37CF-307C-610D-91F5-7F512C10AC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66800"/>
            <a:ext cx="4267200" cy="32004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16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cabinet and signs&#10;&#10;Description automatically generated with medium confidence">
            <a:extLst>
              <a:ext uri="{FF2B5EF4-FFF2-40B4-BE49-F238E27FC236}">
                <a16:creationId xmlns:a16="http://schemas.microsoft.com/office/drawing/2014/main" id="{30734AC0-4250-1BA8-CFC4-A32F6854B8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48" y="59482"/>
            <a:ext cx="4419599" cy="3314699"/>
          </a:xfrm>
          <a:prstGeom prst="rect">
            <a:avLst/>
          </a:prstGeom>
        </p:spPr>
      </p:pic>
      <p:pic>
        <p:nvPicPr>
          <p:cNvPr id="8" name="Picture 7" descr="A room with a white wall and shelves&#10;&#10;Description automatically generated">
            <a:extLst>
              <a:ext uri="{FF2B5EF4-FFF2-40B4-BE49-F238E27FC236}">
                <a16:creationId xmlns:a16="http://schemas.microsoft.com/office/drawing/2014/main" id="{E2B8986F-0D6B-939A-D783-BC079ED9D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71975" y="825176"/>
            <a:ext cx="4648200" cy="3486150"/>
          </a:xfrm>
          <a:prstGeom prst="rect">
            <a:avLst/>
          </a:prstGeom>
        </p:spPr>
      </p:pic>
      <p:pic>
        <p:nvPicPr>
          <p:cNvPr id="10" name="Picture 9" descr="A reception desk with a tv and a couple of people&#10;&#10;Description automatically generated">
            <a:extLst>
              <a:ext uri="{FF2B5EF4-FFF2-40B4-BE49-F238E27FC236}">
                <a16:creationId xmlns:a16="http://schemas.microsoft.com/office/drawing/2014/main" id="{C98EF8F8-782A-31DF-6FB2-F70A172BCF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91475" y="825176"/>
            <a:ext cx="4648200" cy="3486150"/>
          </a:xfrm>
          <a:prstGeom prst="rect">
            <a:avLst/>
          </a:prstGeom>
        </p:spPr>
      </p:pic>
      <p:pic>
        <p:nvPicPr>
          <p:cNvPr id="12" name="Picture 11" descr="A kitchen with a table and chairs&#10;&#10;Description automatically generated">
            <a:extLst>
              <a:ext uri="{FF2B5EF4-FFF2-40B4-BE49-F238E27FC236}">
                <a16:creationId xmlns:a16="http://schemas.microsoft.com/office/drawing/2014/main" id="{184E8C77-ED68-FA68-1929-149EAE1BFF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48" y="3527749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9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with a toilet and a sink&#10;&#10;Description automatically generated">
            <a:extLst>
              <a:ext uri="{FF2B5EF4-FFF2-40B4-BE49-F238E27FC236}">
                <a16:creationId xmlns:a16="http://schemas.microsoft.com/office/drawing/2014/main" id="{13C01648-0C07-C7D4-9EE9-1AFF978888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8625" y="657225"/>
            <a:ext cx="4648200" cy="3486150"/>
          </a:xfrm>
          <a:prstGeom prst="rect">
            <a:avLst/>
          </a:prstGeom>
        </p:spPr>
      </p:pic>
      <p:pic>
        <p:nvPicPr>
          <p:cNvPr id="6" name="Picture 5" descr="A room with a massage table and a tv&#10;&#10;Description automatically generated">
            <a:extLst>
              <a:ext uri="{FF2B5EF4-FFF2-40B4-BE49-F238E27FC236}">
                <a16:creationId xmlns:a16="http://schemas.microsoft.com/office/drawing/2014/main" id="{D41623B0-C468-8571-8CD0-F861E356D3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55975" y="535403"/>
            <a:ext cx="3632200" cy="2724150"/>
          </a:xfrm>
          <a:prstGeom prst="rect">
            <a:avLst/>
          </a:prstGeom>
        </p:spPr>
      </p:pic>
      <p:pic>
        <p:nvPicPr>
          <p:cNvPr id="8" name="Picture 7" descr="A room with white furniture and people&#10;&#10;Description automatically generated">
            <a:extLst>
              <a:ext uri="{FF2B5EF4-FFF2-40B4-BE49-F238E27FC236}">
                <a16:creationId xmlns:a16="http://schemas.microsoft.com/office/drawing/2014/main" id="{B37DECD2-49A1-41CB-9987-D99B42076F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8283" y="530223"/>
            <a:ext cx="3632201" cy="2724151"/>
          </a:xfrm>
          <a:prstGeom prst="rect">
            <a:avLst/>
          </a:prstGeom>
        </p:spPr>
      </p:pic>
      <p:pic>
        <p:nvPicPr>
          <p:cNvPr id="10" name="Picture 9" descr="A room with a white wall and a white chair&#10;&#10;Description automatically generated">
            <a:extLst>
              <a:ext uri="{FF2B5EF4-FFF2-40B4-BE49-F238E27FC236}">
                <a16:creationId xmlns:a16="http://schemas.microsoft.com/office/drawing/2014/main" id="{FFEDC94C-8C82-6674-3266-91522BCB5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63852" y="580255"/>
            <a:ext cx="3632203" cy="2624092"/>
          </a:xfrm>
          <a:prstGeom prst="rect">
            <a:avLst/>
          </a:prstGeom>
        </p:spPr>
      </p:pic>
      <p:pic>
        <p:nvPicPr>
          <p:cNvPr id="12" name="Picture 11" descr="A room with a chair and a tv&#10;&#10;Description automatically generated">
            <a:extLst>
              <a:ext uri="{FF2B5EF4-FFF2-40B4-BE49-F238E27FC236}">
                <a16:creationId xmlns:a16="http://schemas.microsoft.com/office/drawing/2014/main" id="{8E46FBBC-26A1-3485-EBCE-309B62FD6C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04501" y="3594044"/>
            <a:ext cx="2963898" cy="3390900"/>
          </a:xfrm>
          <a:prstGeom prst="rect">
            <a:avLst/>
          </a:prstGeom>
        </p:spPr>
      </p:pic>
      <p:pic>
        <p:nvPicPr>
          <p:cNvPr id="14" name="Picture 13" descr="A room with a door open&#10;&#10;Description automatically generated">
            <a:extLst>
              <a:ext uri="{FF2B5EF4-FFF2-40B4-BE49-F238E27FC236}">
                <a16:creationId xmlns:a16="http://schemas.microsoft.com/office/drawing/2014/main" id="{17CF1B5F-BFFC-6B9D-4C2B-1FF0AB6B9A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99431" y="3566271"/>
            <a:ext cx="2946072" cy="34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7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299F26-B10F-46F0-81C3-0089DE633D3E}"/>
              </a:ext>
            </a:extLst>
          </p:cNvPr>
          <p:cNvSpPr txBox="1"/>
          <p:nvPr/>
        </p:nvSpPr>
        <p:spPr>
          <a:xfrm>
            <a:off x="228600" y="4800600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100" dirty="0" err="1">
                <a:latin typeface="+mj-lt"/>
                <a:ea typeface="+mj-ea"/>
                <a:cs typeface="+mj-cs"/>
              </a:rPr>
              <a:t>BrandCraft</a:t>
            </a:r>
            <a:endParaRPr lang="en-US" sz="4800" spc="-1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erson standing in front of a table with a cake&#10;&#10;Description automatically generated">
            <a:extLst>
              <a:ext uri="{FF2B5EF4-FFF2-40B4-BE49-F238E27FC236}">
                <a16:creationId xmlns:a16="http://schemas.microsoft.com/office/drawing/2014/main" id="{B9DA2C8A-83B9-3E3A-7A17-8B3D326718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pic>
        <p:nvPicPr>
          <p:cNvPr id="9" name="Picture 8" descr="A glass door with a chair in the middle&#10;&#10;Description automatically generated">
            <a:extLst>
              <a:ext uri="{FF2B5EF4-FFF2-40B4-BE49-F238E27FC236}">
                <a16:creationId xmlns:a16="http://schemas.microsoft.com/office/drawing/2014/main" id="{94F40BC2-05CD-19E1-87EB-5D347EA26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16962" y="1762125"/>
            <a:ext cx="4445000" cy="3333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244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lass door with a group of people inside&#10;&#10;Description automatically generated">
            <a:extLst>
              <a:ext uri="{FF2B5EF4-FFF2-40B4-BE49-F238E27FC236}">
                <a16:creationId xmlns:a16="http://schemas.microsoft.com/office/drawing/2014/main" id="{9585A73C-A768-460C-6542-95B6A2DF0C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85775" y="790575"/>
            <a:ext cx="5105400" cy="3829050"/>
          </a:xfrm>
          <a:prstGeom prst="rect">
            <a:avLst/>
          </a:prstGeom>
        </p:spPr>
      </p:pic>
      <p:pic>
        <p:nvPicPr>
          <p:cNvPr id="6" name="Picture 5" descr="A room with a tv and a door&#10;&#10;Description automatically generated">
            <a:extLst>
              <a:ext uri="{FF2B5EF4-FFF2-40B4-BE49-F238E27FC236}">
                <a16:creationId xmlns:a16="http://schemas.microsoft.com/office/drawing/2014/main" id="{8FD5C273-FA15-CFB2-3AAD-A32BC44C5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324" y="26494"/>
            <a:ext cx="4267200" cy="3380312"/>
          </a:xfrm>
          <a:prstGeom prst="rect">
            <a:avLst/>
          </a:prstGeom>
        </p:spPr>
      </p:pic>
      <p:pic>
        <p:nvPicPr>
          <p:cNvPr id="8" name="Picture 7" descr="A staircase leading to a building&#10;&#10;Description automatically generated">
            <a:extLst>
              <a:ext uri="{FF2B5EF4-FFF2-40B4-BE49-F238E27FC236}">
                <a16:creationId xmlns:a16="http://schemas.microsoft.com/office/drawing/2014/main" id="{8F1CE5D5-79DC-FE4B-2F77-E3C0E0FE45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324" y="3505200"/>
            <a:ext cx="4267200" cy="3200400"/>
          </a:xfrm>
          <a:prstGeom prst="rect">
            <a:avLst/>
          </a:prstGeom>
        </p:spPr>
      </p:pic>
      <p:pic>
        <p:nvPicPr>
          <p:cNvPr id="10" name="Picture 9" descr="A person standing in a white room&#10;&#10;Description automatically generated">
            <a:extLst>
              <a:ext uri="{FF2B5EF4-FFF2-40B4-BE49-F238E27FC236}">
                <a16:creationId xmlns:a16="http://schemas.microsoft.com/office/drawing/2014/main" id="{6180823D-F765-8374-3512-A30F73DED5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999" y="1764390"/>
            <a:ext cx="4175279" cy="313145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7311637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Wingdings 2</vt:lpstr>
      <vt:lpstr>Frame</vt:lpstr>
      <vt:lpstr>Sherwood Building (Phase 5) 510 W Riverside Avenue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Area HVAC Trashroom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Sherwood Building (Phase 4) 510 W Riverside Avenue</dc:title>
  <dc:creator>Bishop, Stephanie</dc:creator>
  <cp:lastModifiedBy>Duvall, Megan</cp:lastModifiedBy>
  <cp:revision>10</cp:revision>
  <dcterms:created xsi:type="dcterms:W3CDTF">2021-10-14T09:41:11Z</dcterms:created>
  <dcterms:modified xsi:type="dcterms:W3CDTF">2024-05-08T16:37:28Z</dcterms:modified>
</cp:coreProperties>
</file>