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7" r:id="rId10"/>
    <p:sldId id="264" r:id="rId11"/>
    <p:sldId id="265" r:id="rId12"/>
    <p:sldId id="266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60" d="100"/>
          <a:sy n="60" d="100"/>
        </p:scale>
        <p:origin x="1459" y="6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61A9-5B8C-4106-A0F5-F4E0FE973690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C095AA02-677A-48D0-B6DE-7852D29DD2F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622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61A9-5B8C-4106-A0F5-F4E0FE973690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5AA02-677A-48D0-B6DE-7852D29DD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96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61A9-5B8C-4106-A0F5-F4E0FE973690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5AA02-677A-48D0-B6DE-7852D29DD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65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61A9-5B8C-4106-A0F5-F4E0FE973690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5AA02-677A-48D0-B6DE-7852D29DD2F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639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61A9-5B8C-4106-A0F5-F4E0FE973690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5AA02-677A-48D0-B6DE-7852D29DD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59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61A9-5B8C-4106-A0F5-F4E0FE973690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5AA02-677A-48D0-B6DE-7852D29DD2F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432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61A9-5B8C-4106-A0F5-F4E0FE973690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5AA02-677A-48D0-B6DE-7852D29DD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77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61A9-5B8C-4106-A0F5-F4E0FE973690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5AA02-677A-48D0-B6DE-7852D29DD2F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79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61A9-5B8C-4106-A0F5-F4E0FE973690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5AA02-677A-48D0-B6DE-7852D29DD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34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61A9-5B8C-4106-A0F5-F4E0FE973690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5AA02-677A-48D0-B6DE-7852D29DD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7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61A9-5B8C-4106-A0F5-F4E0FE973690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5AA02-677A-48D0-B6DE-7852D29DD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71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33E61A9-5B8C-4106-A0F5-F4E0FE973690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5AA02-677A-48D0-B6DE-7852D29DD2FC}" type="slidenum">
              <a:rPr lang="en-US" smtClean="0"/>
              <a:t>‹#›</a:t>
            </a:fld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598439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DA9E8CC-6C73-43E6-AF09-B4B1083BC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DFF5FD-BEF9-4B06-B7C2-58C5CFC92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9A18D1D-88E7-41EF-892F-C99BDEEE5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13E1A2F-E5D7-4888-BA8C-1CDDC7CE2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25649A-4F9D-4D90-8F0A-433D7A1F6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4A821F-E4CB-8639-DBCD-A0A2C4CAE5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7540" y="4021783"/>
            <a:ext cx="8445357" cy="883524"/>
          </a:xfrm>
        </p:spPr>
        <p:txBody>
          <a:bodyPr>
            <a:normAutofit/>
          </a:bodyPr>
          <a:lstStyle/>
          <a:p>
            <a:r>
              <a:rPr lang="en-US" sz="4800" dirty="0"/>
              <a:t>Ritter House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B25CFB-9E92-19F0-43C4-41AC16E6BC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0182" y="4905307"/>
            <a:ext cx="8242716" cy="44911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1400" dirty="0"/>
              <a:t>702 W 21</a:t>
            </a:r>
            <a:r>
              <a:rPr lang="en-US" sz="1400" baseline="30000" dirty="0"/>
              <a:t>st</a:t>
            </a:r>
            <a:r>
              <a:rPr lang="en-US" sz="1400" dirty="0"/>
              <a:t> Avenue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 Residential Nomination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6F31202-25B1-43E6-94C1-CDCAFFE33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grass, outdoor, tree, sky&#10;&#10;Description automatically generated">
            <a:extLst>
              <a:ext uri="{FF2B5EF4-FFF2-40B4-BE49-F238E27FC236}">
                <a16:creationId xmlns:a16="http://schemas.microsoft.com/office/drawing/2014/main" id="{7673F2D6-886F-1415-6103-4DE7495DD9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005401" y="-1"/>
            <a:ext cx="10380133" cy="4030679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88507C5-B772-411D-B50E-0C075AD25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22F0272-3878-4604-AA91-01CA8F08D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60EAEC-22E3-4448-8F0A-9ADAA793A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55E0F90-3FFF-4E04-B3C8-3C969A415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63A4EF-A033-4ED0-9EB6-6E1A8D264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4965EE-80F2-417F-9652-5BFF14DA7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3C9611-CFD7-4C23-A8F2-00E7865A5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bathroom with a sink and a shower curtain&#10;&#10;Description automatically generated with medium confidence">
            <a:extLst>
              <a:ext uri="{FF2B5EF4-FFF2-40B4-BE49-F238E27FC236}">
                <a16:creationId xmlns:a16="http://schemas.microsoft.com/office/drawing/2014/main" id="{EAF15C12-D4C9-FA8D-DFE3-128BDFB303E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8253" y="326017"/>
            <a:ext cx="8280333" cy="62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67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96FC576-AE30-4C09-A12C-0582F2A6A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picture containing indoor, wall, floor, ceiling&#10;&#10;Description automatically generated">
            <a:extLst>
              <a:ext uri="{FF2B5EF4-FFF2-40B4-BE49-F238E27FC236}">
                <a16:creationId xmlns:a16="http://schemas.microsoft.com/office/drawing/2014/main" id="{7144F2EE-8D94-E0F4-57B7-80622E93BC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6099048" cy="3428990"/>
          </a:xfrm>
          <a:prstGeom prst="rect">
            <a:avLst/>
          </a:prstGeom>
        </p:spPr>
      </p:pic>
      <p:pic>
        <p:nvPicPr>
          <p:cNvPr id="5" name="Picture 4" descr="A picture containing text, indoor, ceiling, office&#10;&#10;Description automatically generated">
            <a:extLst>
              <a:ext uri="{FF2B5EF4-FFF2-40B4-BE49-F238E27FC236}">
                <a16:creationId xmlns:a16="http://schemas.microsoft.com/office/drawing/2014/main" id="{669C66E6-F216-67C7-299A-54BF3D5D3D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2952" y="10"/>
            <a:ext cx="6099048" cy="3428990"/>
          </a:xfrm>
          <a:prstGeom prst="rect">
            <a:avLst/>
          </a:prstGeom>
        </p:spPr>
      </p:pic>
      <p:pic>
        <p:nvPicPr>
          <p:cNvPr id="3" name="Picture 2" descr="A room with a desk and chairs&#10;&#10;Description automatically generated with low confidence">
            <a:extLst>
              <a:ext uri="{FF2B5EF4-FFF2-40B4-BE49-F238E27FC236}">
                <a16:creationId xmlns:a16="http://schemas.microsoft.com/office/drawing/2014/main" id="{93E82F42-30A9-DF80-259E-9B664C201F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429000"/>
            <a:ext cx="6099048" cy="3429000"/>
          </a:xfrm>
          <a:prstGeom prst="rect">
            <a:avLst/>
          </a:prstGeom>
        </p:spPr>
      </p:pic>
      <p:pic>
        <p:nvPicPr>
          <p:cNvPr id="9" name="Picture 8" descr="A picture containing indoor, room, bedroom, furniture&#10;&#10;Description automatically generated">
            <a:extLst>
              <a:ext uri="{FF2B5EF4-FFF2-40B4-BE49-F238E27FC236}">
                <a16:creationId xmlns:a16="http://schemas.microsoft.com/office/drawing/2014/main" id="{63013C9C-3D9F-2F8E-D115-6E323E5AE95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2952" y="3429000"/>
            <a:ext cx="609904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83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v on a dresser&#10;&#10;Description automatically generated with medium confidence">
            <a:extLst>
              <a:ext uri="{FF2B5EF4-FFF2-40B4-BE49-F238E27FC236}">
                <a16:creationId xmlns:a16="http://schemas.microsoft.com/office/drawing/2014/main" id="{6DF062EC-7502-5276-5726-C937C49F46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471338"/>
            <a:ext cx="5484176" cy="41131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 descr="A picture containing indoor, wall&#10;&#10;Description automatically generated">
            <a:extLst>
              <a:ext uri="{FF2B5EF4-FFF2-40B4-BE49-F238E27FC236}">
                <a16:creationId xmlns:a16="http://schemas.microsoft.com/office/drawing/2014/main" id="{358F93C1-95FE-449B-0010-E49C817149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039985"/>
            <a:ext cx="6000686" cy="45005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95129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ED9874-B7C1-0483-9BCF-11C763A9B2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7208" y="2230323"/>
            <a:ext cx="6170236" cy="46276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 descr="A picture containing text, indoor, wall, room&#10;&#10;Description automatically generated">
            <a:extLst>
              <a:ext uri="{FF2B5EF4-FFF2-40B4-BE49-F238E27FC236}">
                <a16:creationId xmlns:a16="http://schemas.microsoft.com/office/drawing/2014/main" id="{51320A67-B9FB-F2EA-34CB-0E45ED59F3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556" y="228600"/>
            <a:ext cx="5630944" cy="422320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83167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newspaper, screenshot, document&#10;&#10;Description automatically generated">
            <a:extLst>
              <a:ext uri="{FF2B5EF4-FFF2-40B4-BE49-F238E27FC236}">
                <a16:creationId xmlns:a16="http://schemas.microsoft.com/office/drawing/2014/main" id="{2FD49EB5-FCE7-BF3C-4DF6-47426F18E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114" y="195126"/>
            <a:ext cx="2961786" cy="6467747"/>
          </a:xfrm>
          <a:prstGeom prst="rect">
            <a:avLst/>
          </a:prstGeom>
        </p:spPr>
      </p:pic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8D413537-67B8-1C63-4383-64AB5271B4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5983" y="933414"/>
            <a:ext cx="3759144" cy="4991171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9" name="Picture 8" descr="Text, letter&#10;&#10;Description automatically generated">
            <a:extLst>
              <a:ext uri="{FF2B5EF4-FFF2-40B4-BE49-F238E27FC236}">
                <a16:creationId xmlns:a16="http://schemas.microsoft.com/office/drawing/2014/main" id="{0DA7EBE2-8EC8-22DC-3C85-EEA7C0D449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6772" y="541525"/>
            <a:ext cx="3759144" cy="54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413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7EABD62C-A392-E98C-21C4-6B4379FE2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8262" y="1232066"/>
            <a:ext cx="5121876" cy="5504935"/>
          </a:xfrm>
          <a:prstGeom prst="rect">
            <a:avLst/>
          </a:prstGeom>
        </p:spPr>
      </p:pic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73547CF5-D8B6-37A3-7399-7F84F06673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961" y="1133732"/>
            <a:ext cx="7345533" cy="3006468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395551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A926BDB-98EF-43B0-A66B-1A6EF8FB2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22A754-56A5-43DA-ADE3-C2704FABA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  <a:solidFill>
            <a:srgbClr val="816E4F"/>
          </a:solidFill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0FADDEF-2C10-4B0B-868E-6A655B67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81DDFF"/>
            </a:solidFill>
            <a:miter lim="800000"/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C30961-BA42-8669-022C-35833BB2E8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69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22F0272-3878-4604-AA91-01CA8F08D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9" name="Picture 13">
            <a:extLst>
              <a:ext uri="{FF2B5EF4-FFF2-40B4-BE49-F238E27FC236}">
                <a16:creationId xmlns:a16="http://schemas.microsoft.com/office/drawing/2014/main" id="{1F60EAEC-22E3-4448-8F0A-9ADAA793A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55E0F90-3FFF-4E04-B3C8-3C969A415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63A4EF-A033-4ED0-9EB6-6E1A8D264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64965EE-80F2-417F-9652-5BFF14DA7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3C9611-CFD7-4C23-A8F2-00E7865A5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926BDB-98EF-43B0-A66B-1A6EF8FB2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722A754-56A5-43DA-ADE3-C2704FABA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A7291428-1C42-381C-D161-A398A821EF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1687" y="986367"/>
            <a:ext cx="8074007" cy="55710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9EB3DE-EAB2-EB9C-6C9B-9E02B47F9021}"/>
              </a:ext>
            </a:extLst>
          </p:cNvPr>
          <p:cNvSpPr txBox="1"/>
          <p:nvPr/>
        </p:nvSpPr>
        <p:spPr>
          <a:xfrm>
            <a:off x="2111687" y="279400"/>
            <a:ext cx="5990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702 W 21st</a:t>
            </a:r>
          </a:p>
        </p:txBody>
      </p:sp>
    </p:spTree>
    <p:extLst>
      <p:ext uri="{BB962C8B-B14F-4D97-AF65-F5344CB8AC3E}">
        <p14:creationId xmlns:p14="http://schemas.microsoft.com/office/powerpoint/2010/main" val="2778757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22F0272-3878-4604-AA91-01CA8F08D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60EAEC-22E3-4448-8F0A-9ADAA793A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55E0F90-3FFF-4E04-B3C8-3C969A415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63A4EF-A033-4ED0-9EB6-6E1A8D264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64965EE-80F2-417F-9652-5BFF14DA7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3C9611-CFD7-4C23-A8F2-00E7865A5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 descr="A picture containing text, measuring stick&#10;&#10;Description automatically generated">
            <a:extLst>
              <a:ext uri="{FF2B5EF4-FFF2-40B4-BE49-F238E27FC236}">
                <a16:creationId xmlns:a16="http://schemas.microsoft.com/office/drawing/2014/main" id="{E5C2FDB7-09A0-DF93-E795-3B8D1183CF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72" y="240115"/>
            <a:ext cx="6319236" cy="2701473"/>
          </a:xfrm>
          <a:prstGeom prst="rect">
            <a:avLst/>
          </a:prstGeom>
        </p:spPr>
      </p:pic>
      <p:pic>
        <p:nvPicPr>
          <p:cNvPr id="5" name="Picture 4" descr="A house with a car parked in front of it&#10;&#10;Description automatically generated with medium confidence">
            <a:extLst>
              <a:ext uri="{FF2B5EF4-FFF2-40B4-BE49-F238E27FC236}">
                <a16:creationId xmlns:a16="http://schemas.microsoft.com/office/drawing/2014/main" id="{B613EEEE-17CB-1FFD-5894-00E075EB76F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7737" y="2247900"/>
            <a:ext cx="6544377" cy="446653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44871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ree, outdoor, building, house&#10;&#10;Description automatically generated">
            <a:extLst>
              <a:ext uri="{FF2B5EF4-FFF2-40B4-BE49-F238E27FC236}">
                <a16:creationId xmlns:a16="http://schemas.microsoft.com/office/drawing/2014/main" id="{D21E8677-660A-7E4A-06B5-432782D0EB9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2304" y="927232"/>
            <a:ext cx="6332019" cy="47490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 descr="A car parked in front of a house&#10;&#10;Description automatically generated with medium confidence">
            <a:extLst>
              <a:ext uri="{FF2B5EF4-FFF2-40B4-BE49-F238E27FC236}">
                <a16:creationId xmlns:a16="http://schemas.microsoft.com/office/drawing/2014/main" id="{4003E6C1-87C0-267C-70D6-2264CF87C7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3392963"/>
            <a:ext cx="4450368" cy="33377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 descr="A picture containing tree, sky, outdoor, building&#10;&#10;Description automatically generated">
            <a:extLst>
              <a:ext uri="{FF2B5EF4-FFF2-40B4-BE49-F238E27FC236}">
                <a16:creationId xmlns:a16="http://schemas.microsoft.com/office/drawing/2014/main" id="{A9565A78-8280-A216-8EF8-493945A62D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7" y="153186"/>
            <a:ext cx="4198070" cy="314855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06974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building, window&#10;&#10;Description automatically generated">
            <a:extLst>
              <a:ext uri="{FF2B5EF4-FFF2-40B4-BE49-F238E27FC236}">
                <a16:creationId xmlns:a16="http://schemas.microsoft.com/office/drawing/2014/main" id="{EE721D75-58A5-AEC6-FFC7-3042511225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7204" y="84841"/>
            <a:ext cx="4663125" cy="3497344"/>
          </a:xfrm>
          <a:prstGeom prst="rect">
            <a:avLst/>
          </a:prstGeom>
        </p:spPr>
      </p:pic>
      <p:pic>
        <p:nvPicPr>
          <p:cNvPr id="5" name="Picture 4" descr="A picture containing indoor, stone, furniture&#10;&#10;Description automatically generated">
            <a:extLst>
              <a:ext uri="{FF2B5EF4-FFF2-40B4-BE49-F238E27FC236}">
                <a16:creationId xmlns:a16="http://schemas.microsoft.com/office/drawing/2014/main" id="{F1FB89AE-81BA-577C-66B0-EFE68B85EA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970" y="84841"/>
            <a:ext cx="3170942" cy="4227922"/>
          </a:xfrm>
          <a:prstGeom prst="rect">
            <a:avLst/>
          </a:prstGeom>
        </p:spPr>
      </p:pic>
      <p:pic>
        <p:nvPicPr>
          <p:cNvPr id="7" name="Picture 6" descr="A picture containing building, outdoor, person&#10;&#10;Description automatically generated">
            <a:extLst>
              <a:ext uri="{FF2B5EF4-FFF2-40B4-BE49-F238E27FC236}">
                <a16:creationId xmlns:a16="http://schemas.microsoft.com/office/drawing/2014/main" id="{0861DDE9-C9F2-A942-6A0E-647A2E39A5C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4208" y="3989893"/>
            <a:ext cx="3459637" cy="2594728"/>
          </a:xfrm>
          <a:prstGeom prst="rect">
            <a:avLst/>
          </a:prstGeom>
        </p:spPr>
      </p:pic>
      <p:pic>
        <p:nvPicPr>
          <p:cNvPr id="9" name="Picture 8" descr="A picture containing building, outdoor, house, stone&#10;&#10;Description automatically generated">
            <a:extLst>
              <a:ext uri="{FF2B5EF4-FFF2-40B4-BE49-F238E27FC236}">
                <a16:creationId xmlns:a16="http://schemas.microsoft.com/office/drawing/2014/main" id="{085B7E44-C50A-BF2C-516F-BAD61A33DBB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7204" y="3782504"/>
            <a:ext cx="3459637" cy="259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38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uple of people stand in a living room&#10;&#10;Description automatically generated with medium confidence">
            <a:extLst>
              <a:ext uri="{FF2B5EF4-FFF2-40B4-BE49-F238E27FC236}">
                <a16:creationId xmlns:a16="http://schemas.microsoft.com/office/drawing/2014/main" id="{5096FEDC-76FF-49C4-F5DF-5810E7BF2E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768" y="353276"/>
            <a:ext cx="8201931" cy="61514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 descr="A person standing in a living room&#10;&#10;Description automatically generated with medium confidence">
            <a:extLst>
              <a:ext uri="{FF2B5EF4-FFF2-40B4-BE49-F238E27FC236}">
                <a16:creationId xmlns:a16="http://schemas.microsoft.com/office/drawing/2014/main" id="{8EF99409-C996-C86C-3805-F21B8EB43A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1600" y="1654829"/>
            <a:ext cx="3922860" cy="29421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23268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ABB624F-BF77-4AE1-B71D-2D681D473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living room with a couch and a coffee table&#10;&#10;Description automatically generated with low confidence">
            <a:extLst>
              <a:ext uri="{FF2B5EF4-FFF2-40B4-BE49-F238E27FC236}">
                <a16:creationId xmlns:a16="http://schemas.microsoft.com/office/drawing/2014/main" id="{A20C4868-33FE-F92E-7FD3-C553DD6446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6925" y="3346704"/>
            <a:ext cx="3773474" cy="35112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 descr="A picture containing text, indoor, floor, room&#10;&#10;Description automatically generated">
            <a:extLst>
              <a:ext uri="{FF2B5EF4-FFF2-40B4-BE49-F238E27FC236}">
                <a16:creationId xmlns:a16="http://schemas.microsoft.com/office/drawing/2014/main" id="{9ECE30B3-86EE-36F0-8435-6C3A38905C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-3"/>
          <a:stretch/>
        </p:blipFill>
        <p:spPr>
          <a:xfrm>
            <a:off x="7534656" y="1"/>
            <a:ext cx="4657344" cy="33467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 descr="A picture containing text, floor, indoor, ceiling&#10;&#10;Description automatically generated">
            <a:extLst>
              <a:ext uri="{FF2B5EF4-FFF2-40B4-BE49-F238E27FC236}">
                <a16:creationId xmlns:a16="http://schemas.microsoft.com/office/drawing/2014/main" id="{5BFD8854-010A-24E9-33DA-D9E807F793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-3"/>
          <a:stretch/>
        </p:blipFill>
        <p:spPr>
          <a:xfrm>
            <a:off x="429288" y="947487"/>
            <a:ext cx="6677604" cy="479843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15673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EA09682-F20E-4CE9-9325-2AD5ADB4E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B1C8DD-565C-41CC-9DBC-5C2790177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244C78-09AD-4EE5-9C10-FE3D50CE4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5728D5-A440-4313-9860-7B38E2B00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1D83468-603A-4946-97D9-7A3160CE2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ED7E508-C57D-4C57-A221-B2705162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A926BDB-98EF-43B0-A66B-1A6EF8FB2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9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722A754-56A5-43DA-ADE3-C2704FABA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0FADDEF-2C10-4B0B-868E-6A655B67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C09754"/>
            </a:solidFill>
            <a:miter lim="800000"/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handelier from a ceiling&#10;&#10;Description automatically generated">
            <a:extLst>
              <a:ext uri="{FF2B5EF4-FFF2-40B4-BE49-F238E27FC236}">
                <a16:creationId xmlns:a16="http://schemas.microsoft.com/office/drawing/2014/main" id="{55A3B726-63D2-326E-80D9-46D49EC160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43464" y="643467"/>
            <a:ext cx="5372100" cy="5571066"/>
          </a:xfrm>
          <a:prstGeom prst="rect">
            <a:avLst/>
          </a:prstGeom>
        </p:spPr>
      </p:pic>
      <p:pic>
        <p:nvPicPr>
          <p:cNvPr id="5" name="Picture 4" descr="A picture containing floor, indoor, window&#10;&#10;Description automatically generated">
            <a:extLst>
              <a:ext uri="{FF2B5EF4-FFF2-40B4-BE49-F238E27FC236}">
                <a16:creationId xmlns:a16="http://schemas.microsoft.com/office/drawing/2014/main" id="{1AC40A30-30E5-A8EF-83D2-FF19530592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6437" y="653423"/>
            <a:ext cx="5372099" cy="556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50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kitchen with red walls&#10;&#10;Description automatically generated with medium confidence">
            <a:extLst>
              <a:ext uri="{FF2B5EF4-FFF2-40B4-BE49-F238E27FC236}">
                <a16:creationId xmlns:a16="http://schemas.microsoft.com/office/drawing/2014/main" id="{53A56417-3786-9E58-094F-E37664055B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577" y="2297926"/>
            <a:ext cx="5826100" cy="43695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 descr="A person standing next to a refrigerator&#10;&#10;Description automatically generated with medium confidence">
            <a:extLst>
              <a:ext uri="{FF2B5EF4-FFF2-40B4-BE49-F238E27FC236}">
                <a16:creationId xmlns:a16="http://schemas.microsoft.com/office/drawing/2014/main" id="{F28ADC92-DE5C-4849-69C5-553837768A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5498" y="0"/>
            <a:ext cx="5520265" cy="414019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671972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43</TotalTime>
  <Words>12</Words>
  <Application>Microsoft Office PowerPoint</Application>
  <PresentationFormat>Widescreen</PresentationFormat>
  <Paragraphs>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MS Shell Dlg 2</vt:lpstr>
      <vt:lpstr>Wingdings</vt:lpstr>
      <vt:lpstr>Wingdings 3</vt:lpstr>
      <vt:lpstr>Madison</vt:lpstr>
      <vt:lpstr>Ritter House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Ritter House</dc:title>
  <dc:creator>Benzie, Ryan</dc:creator>
  <cp:lastModifiedBy>Duvall, Megan</cp:lastModifiedBy>
  <cp:revision>5</cp:revision>
  <dcterms:created xsi:type="dcterms:W3CDTF">2023-06-02T15:24:25Z</dcterms:created>
  <dcterms:modified xsi:type="dcterms:W3CDTF">2023-06-02T16:47:41Z</dcterms:modified>
</cp:coreProperties>
</file>