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8" r:id="rId4"/>
    <p:sldId id="275" r:id="rId5"/>
    <p:sldId id="277" r:id="rId6"/>
    <p:sldId id="276" r:id="rId7"/>
    <p:sldId id="282" r:id="rId8"/>
    <p:sldId id="279" r:id="rId9"/>
    <p:sldId id="287" r:id="rId10"/>
    <p:sldId id="280" r:id="rId11"/>
    <p:sldId id="270" r:id="rId12"/>
    <p:sldId id="281" r:id="rId13"/>
    <p:sldId id="262" r:id="rId14"/>
    <p:sldId id="271" r:id="rId15"/>
    <p:sldId id="27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A717044B-6298-4847-8272-FB38F82B1441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32AC3D4-D5B4-435C-9E05-3C42EBA7E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13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044B-6298-4847-8272-FB38F82B1441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C3D4-D5B4-435C-9E05-3C42EBA7E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78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044B-6298-4847-8272-FB38F82B1441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C3D4-D5B4-435C-9E05-3C42EBA7E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03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044B-6298-4847-8272-FB38F82B1441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C3D4-D5B4-435C-9E05-3C42EBA7E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044B-6298-4847-8272-FB38F82B1441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C3D4-D5B4-435C-9E05-3C42EBA7E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01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044B-6298-4847-8272-FB38F82B1441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C3D4-D5B4-435C-9E05-3C42EBA7E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52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044B-6298-4847-8272-FB38F82B1441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C3D4-D5B4-435C-9E05-3C42EBA7E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03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044B-6298-4847-8272-FB38F82B1441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C3D4-D5B4-435C-9E05-3C42EBA7E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9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044B-6298-4847-8272-FB38F82B1441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C3D4-D5B4-435C-9E05-3C42EBA7E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85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044B-6298-4847-8272-FB38F82B1441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832AC3D4-D5B4-435C-9E05-3C42EBA7E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60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A717044B-6298-4847-8272-FB38F82B1441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32AC3D4-D5B4-435C-9E05-3C42EBA7E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39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A717044B-6298-4847-8272-FB38F82B1441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832AC3D4-D5B4-435C-9E05-3C42EBA7E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5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6EDEBB9-8437-4875-ABEA-0AEDE2C90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287" y="0"/>
            <a:ext cx="12202287" cy="6858000"/>
          </a:xfrm>
          <a:prstGeom prst="rect">
            <a:avLst/>
          </a:prstGeom>
          <a:solidFill>
            <a:srgbClr val="3E5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D4F344-F75C-04C0-114F-ABBA313274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3038" y="770467"/>
            <a:ext cx="3740270" cy="3352800"/>
          </a:xfrm>
        </p:spPr>
        <p:txBody>
          <a:bodyPr>
            <a:normAutofit/>
          </a:bodyPr>
          <a:lstStyle/>
          <a:p>
            <a:r>
              <a:rPr lang="en-US" sz="5400"/>
              <a:t>John F &amp; Barbara E Phillips House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E3CEAB-543D-551B-54C1-2D57F98BF0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3038" y="4206876"/>
            <a:ext cx="3660084" cy="1645920"/>
          </a:xfrm>
        </p:spPr>
        <p:txBody>
          <a:bodyPr>
            <a:norm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620 S Montavilla Drive</a:t>
            </a:r>
          </a:p>
          <a:p>
            <a:r>
              <a:rPr lang="en-US" sz="1800">
                <a:solidFill>
                  <a:srgbClr val="FFFFFF"/>
                </a:solidFill>
              </a:rPr>
              <a:t>Residential Nomination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236DFA-B78E-B694-17EE-7D0763DBA6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0287" y="10"/>
            <a:ext cx="755226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488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A8EE9F-181A-E008-7DAA-6623AF15888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923" y="0"/>
            <a:ext cx="51435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47194-5B53-69F9-FB76-58DCAEBE23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578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06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D258FA2-AEAC-4E69-BCE2-8F16B7F2D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5F19BA-6C42-FCE0-0270-5A07DD7FAF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152" y="377646"/>
            <a:ext cx="5884754" cy="61027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0205ED-011D-B641-3CE0-CE2CAC64FA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8468" y="377646"/>
            <a:ext cx="4577031" cy="610270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93EA3BB-C885-4AD0-AA15-8D38560D4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035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9081EE-698D-672C-1EA7-E05DDD4438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8715"/>
            <a:ext cx="7713180" cy="57848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AA2EC7-B695-4495-E79B-5FBCA4A4ED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088205" y="660798"/>
            <a:ext cx="4568545" cy="3426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B51C21-654F-8B07-5288-D39F724A55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090" y="3246857"/>
            <a:ext cx="2641060" cy="352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84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884B70-2876-D631-3CEA-E7D06ADFE24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9081" y="192121"/>
            <a:ext cx="7872919" cy="59046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E26B29-FC88-0B6A-AAC7-AA87362359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62" y="1352146"/>
            <a:ext cx="4176408" cy="313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695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A019511-E93C-B354-7149-96D29AB0FF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3350" y="615414"/>
            <a:ext cx="2291785" cy="30572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2FC872-DDE4-6493-2D49-069FA966DE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082" y="105877"/>
            <a:ext cx="8053137" cy="60398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858100-7DB9-2292-8158-086A984E0A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4233" y="3984860"/>
            <a:ext cx="3689685" cy="276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024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9CDE16-C405-BE8A-FCA8-19F67D5FE3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132" y="10"/>
            <a:ext cx="1165373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1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6752552-8356-AF22-3E7B-F239206BE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6938" y="2449813"/>
            <a:ext cx="6690156" cy="42033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E3C07A-B1D0-EA8F-5561-446160058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12" y="390229"/>
            <a:ext cx="6274166" cy="294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72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7699994-F930-4BD1-804C-3E97736C3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5E3040-CB0E-4155-9346-CDC038759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317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28384C-7E80-D149-E1A7-F9266FF291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85B091-0FBA-3039-3695-341C21A8A455}"/>
              </a:ext>
            </a:extLst>
          </p:cNvPr>
          <p:cNvSpPr txBox="1"/>
          <p:nvPr/>
        </p:nvSpPr>
        <p:spPr>
          <a:xfrm>
            <a:off x="1155560" y="864158"/>
            <a:ext cx="3637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1955 – Home under construction</a:t>
            </a:r>
          </a:p>
        </p:txBody>
      </p:sp>
    </p:spTree>
    <p:extLst>
      <p:ext uri="{BB962C8B-B14F-4D97-AF65-F5344CB8AC3E}">
        <p14:creationId xmlns:p14="http://schemas.microsoft.com/office/powerpoint/2010/main" val="1648050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122712-8B44-4C13-FAB6-9D7672F35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955591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92F3C0-4812-C374-B09B-74A7C7200711}"/>
              </a:ext>
            </a:extLst>
          </p:cNvPr>
          <p:cNvSpPr txBox="1"/>
          <p:nvPr/>
        </p:nvSpPr>
        <p:spPr>
          <a:xfrm>
            <a:off x="7239786" y="339365"/>
            <a:ext cx="4619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Warren Heylman – 1955, Phillips House construction site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E7AB7C-8CA5-6657-838C-0215C0931A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4420" y="1416818"/>
            <a:ext cx="3093835" cy="52615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6243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7F7732-8149-71A6-BEDE-DBC552AFF1E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98794"/>
            <a:ext cx="5943600" cy="60623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3B263E-7ACF-CA32-AFD9-98B96C7A47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596254"/>
            <a:ext cx="5943600" cy="60648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49A73B-F8B8-08ED-DFDA-E6823361FD1F}"/>
              </a:ext>
            </a:extLst>
          </p:cNvPr>
          <p:cNvSpPr txBox="1"/>
          <p:nvPr/>
        </p:nvSpPr>
        <p:spPr>
          <a:xfrm>
            <a:off x="301451" y="130629"/>
            <a:ext cx="66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Phillips House – 1956 rear views</a:t>
            </a:r>
          </a:p>
        </p:txBody>
      </p:sp>
    </p:spTree>
    <p:extLst>
      <p:ext uri="{BB962C8B-B14F-4D97-AF65-F5344CB8AC3E}">
        <p14:creationId xmlns:p14="http://schemas.microsoft.com/office/powerpoint/2010/main" val="3006366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D26280-3B02-DD70-3B34-72A73622F3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09" y="260888"/>
            <a:ext cx="5943600" cy="4457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1B602B-A0F3-E84D-F427-E8A6377582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1664" y="1879041"/>
            <a:ext cx="6544827" cy="49086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EB015A-9C02-04C9-F610-937FAA74A170}"/>
              </a:ext>
            </a:extLst>
          </p:cNvPr>
          <p:cNvSpPr txBox="1"/>
          <p:nvPr/>
        </p:nvSpPr>
        <p:spPr>
          <a:xfrm>
            <a:off x="331596" y="4883499"/>
            <a:ext cx="46121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</a:rPr>
              <a:t>Phillips House – prior to addition, 2018 (above)</a:t>
            </a:r>
          </a:p>
          <a:p>
            <a:pPr algn="r"/>
            <a:endParaRPr lang="en-US" sz="2000" b="1" dirty="0">
              <a:solidFill>
                <a:schemeClr val="bg1"/>
              </a:solidFill>
            </a:endParaRPr>
          </a:p>
          <a:p>
            <a:pPr algn="r"/>
            <a:r>
              <a:rPr lang="en-US" sz="2000" b="1" dirty="0">
                <a:solidFill>
                  <a:schemeClr val="bg1"/>
                </a:solidFill>
              </a:rPr>
              <a:t>Current - right</a:t>
            </a:r>
          </a:p>
          <a:p>
            <a:pPr algn="r"/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668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7699994-F930-4BD1-804C-3E97736C3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5E3040-CB0E-4155-9346-CDC038759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94463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7DB460-990B-6815-1956-1712066641A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>
            <a:fillRect/>
          </a:stretch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44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88B8EF-7325-0AE6-EB5C-D9BB2AF157D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4345" y="0"/>
            <a:ext cx="51435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12479C-AFF0-7B0D-0865-D50F740D76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611" y="0"/>
            <a:ext cx="3858567" cy="2893924"/>
          </a:xfrm>
          <a:prstGeom prst="rect">
            <a:avLst/>
          </a:prstGeom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8E8F3E-F160-2532-0732-11B749AF330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000376"/>
            <a:ext cx="5143500" cy="385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2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DC8521-9CC1-E56F-C43B-3292C25ABF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69" y="0"/>
            <a:ext cx="51435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6AB972-3C53-583D-51D1-1432737D09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7517" y="0"/>
            <a:ext cx="3202832" cy="42704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7B3D9B-9061-BDA2-34D4-E6B07B40566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4797" y="2061729"/>
            <a:ext cx="3597203" cy="479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770000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1419</TotalTime>
  <Words>47</Words>
  <Application>Microsoft Office PowerPoint</Application>
  <PresentationFormat>Widescreen</PresentationFormat>
  <Paragraphs>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 Light</vt:lpstr>
      <vt:lpstr>Metropolitan</vt:lpstr>
      <vt:lpstr>John F &amp; Barbara E Phillips House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Judge Blake House</dc:title>
  <dc:creator>Benzie, Ryan</dc:creator>
  <cp:lastModifiedBy>Duvall, Megan</cp:lastModifiedBy>
  <cp:revision>10</cp:revision>
  <dcterms:created xsi:type="dcterms:W3CDTF">2023-02-10T15:45:53Z</dcterms:created>
  <dcterms:modified xsi:type="dcterms:W3CDTF">2025-11-14T18:38:26Z</dcterms:modified>
</cp:coreProperties>
</file>