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88" r:id="rId5"/>
    <p:sldId id="275" r:id="rId6"/>
    <p:sldId id="276" r:id="rId7"/>
    <p:sldId id="277" r:id="rId8"/>
    <p:sldId id="282" r:id="rId9"/>
    <p:sldId id="279" r:id="rId10"/>
    <p:sldId id="280" r:id="rId11"/>
    <p:sldId id="287" r:id="rId12"/>
    <p:sldId id="274" r:id="rId13"/>
    <p:sldId id="271" r:id="rId14"/>
    <p:sldId id="28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1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7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0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0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5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03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85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60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39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A717044B-6298-4847-8272-FB38F82B144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832AC3D4-D5B4-435C-9E05-3C42EBA7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1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EDEBB9-8437-4875-ABEA-0AEDE2C90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7" y="0"/>
            <a:ext cx="12202287" cy="6858000"/>
          </a:xfrm>
          <a:prstGeom prst="rect">
            <a:avLst/>
          </a:prstGeom>
          <a:solidFill>
            <a:srgbClr val="3E5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D4F344-F75C-04C0-114F-ABBA31327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3038" y="1870628"/>
            <a:ext cx="3973547" cy="1645921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NORMAN-JEFFERSON BUILDING</a:t>
            </a:r>
            <a:br>
              <a:rPr lang="en-US" sz="5400" dirty="0"/>
            </a:br>
            <a:r>
              <a:rPr lang="en-US" sz="3600" i="1" dirty="0"/>
              <a:t>(WINDSOR HOTEL AND WINDSOR ANNEX)</a:t>
            </a:r>
            <a:endParaRPr lang="en-US" sz="54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E3CEAB-543D-551B-54C1-2D57F98BF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3038" y="4206876"/>
            <a:ext cx="3660084" cy="164592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1121-1129 W First Avenue</a:t>
            </a:r>
          </a:p>
          <a:p>
            <a:r>
              <a:rPr lang="en-US" sz="2400" dirty="0">
                <a:solidFill>
                  <a:srgbClr val="FFFFFF"/>
                </a:solidFill>
              </a:rPr>
              <a:t>Commercial Nomination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D9BE22-7E4A-E41A-E7DA-ACE73019FD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87" y="940766"/>
            <a:ext cx="7811177" cy="51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88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66593FA-A451-4228-838E-FDFCEE388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24309A-EFDA-4A82-81E0-BC9CC246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EDC27D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EBF713-B0AE-41DC-A2AF-32CC179A71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43983" y="742950"/>
            <a:ext cx="5571066" cy="53720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CC4392-A01F-8072-3027-325D0DBD23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076949" y="740410"/>
            <a:ext cx="5571066" cy="537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06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29EDA4-449D-7D51-E21F-1F35DE42D0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863953-A2D7-C755-6E96-41CCF1550D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" y="4125307"/>
            <a:ext cx="3468492" cy="260136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D091B0-DA8D-FA80-CAC8-5ACCD63343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97992" y="630498"/>
            <a:ext cx="3843983" cy="288298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06770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3C121A-CB35-BFFF-3E58-116F7C1C7D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5881" y="0"/>
            <a:ext cx="5278876" cy="395915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88359B-C55C-97DB-5B9D-8D47A53A14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48688" y="857250"/>
            <a:ext cx="6858000" cy="51435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AED0E6-E670-8C7A-9AFC-99FE53368C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390" y="3394562"/>
            <a:ext cx="4525047" cy="339378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9871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488D6D-801D-BD78-095F-3180B6F9B8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119531" y="1310498"/>
            <a:ext cx="5649338" cy="4237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AE4151-E890-F1F7-78AE-B08B8F13E5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98" y="604331"/>
            <a:ext cx="7532451" cy="564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24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3A914C-941E-FC74-D68C-35F5685A5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723" y="10"/>
            <a:ext cx="1026457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9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752699-20F2-638B-66F3-0DEF55E77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8" y="1079614"/>
            <a:ext cx="5136826" cy="55254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7259A6-D2AB-C435-3817-2EC846AF2CCC}"/>
              </a:ext>
            </a:extLst>
          </p:cNvPr>
          <p:cNvSpPr txBox="1"/>
          <p:nvPr/>
        </p:nvSpPr>
        <p:spPr>
          <a:xfrm>
            <a:off x="117988" y="435434"/>
            <a:ext cx="5136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1910 Sanborn Fire Insurance Map: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5CAD4D-D359-BEA3-3100-8A16C3611F1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9754" y="34047"/>
            <a:ext cx="5159828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5229BB5-2D01-E71F-8C38-4FFD6C1F3BAA}"/>
              </a:ext>
            </a:extLst>
          </p:cNvPr>
          <p:cNvSpPr/>
          <p:nvPr/>
        </p:nvSpPr>
        <p:spPr>
          <a:xfrm>
            <a:off x="8842443" y="3054485"/>
            <a:ext cx="1643974" cy="22081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7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DF728B-A9C7-366A-56AB-5CDBFA9179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0F78A3-9A5C-8015-B783-E9C759FBDED9}"/>
              </a:ext>
            </a:extLst>
          </p:cNvPr>
          <p:cNvSpPr txBox="1"/>
          <p:nvPr/>
        </p:nvSpPr>
        <p:spPr>
          <a:xfrm>
            <a:off x="223736" y="155643"/>
            <a:ext cx="1994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1926</a:t>
            </a:r>
          </a:p>
        </p:txBody>
      </p:sp>
    </p:spTree>
    <p:extLst>
      <p:ext uri="{BB962C8B-B14F-4D97-AF65-F5344CB8AC3E}">
        <p14:creationId xmlns:p14="http://schemas.microsoft.com/office/powerpoint/2010/main" val="1648050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629B01-EBA8-C028-561F-D00FF0EF1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116" y="0"/>
            <a:ext cx="11782053" cy="661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9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7DA769-7F43-D19F-1FC5-FAB671145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06" y="400455"/>
            <a:ext cx="6571685" cy="4443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D70B16-2D14-A45D-E164-BA8DD3DF0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740" y="2850204"/>
            <a:ext cx="5701595" cy="375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3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EAE173-7E23-738A-F028-A71B343B2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61" y="248056"/>
            <a:ext cx="7025955" cy="473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3EE3E2-9BFE-F9B6-9878-D661189E8A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05928" y="857250"/>
            <a:ext cx="6858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9F57FB-B2EE-CBC8-97B1-37F1C8D892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26932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66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D258FA2-AEAC-4E69-BCE2-8F16B7F2D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C1C553-73D7-5FBA-A5D1-7905BC3CB4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5B1579-810C-0AD9-A3E3-33D3CBEABA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176433" y="643467"/>
            <a:ext cx="5372099" cy="557106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93EA3BB-C885-4AD0-AA15-8D38560D4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44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B11C1C-BB6C-23F0-5204-B92B8F094A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52225" y="857250"/>
            <a:ext cx="6858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CDD437-A250-0AAC-6809-0AA4AAF85D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289" y="2694560"/>
            <a:ext cx="5362145" cy="402160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800493-3C14-E154-0010-CE845DFA5D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6" y="0"/>
            <a:ext cx="4304426" cy="322832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5152071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1661</TotalTime>
  <Words>23</Words>
  <Application>Microsoft Office PowerPoint</Application>
  <PresentationFormat>Widescreen</PresentationFormat>
  <Paragraphs>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 Light</vt:lpstr>
      <vt:lpstr>Metropolitan</vt:lpstr>
      <vt:lpstr>NORMAN-JEFFERSON BUILDING (WINDSOR HOTEL AND WINDSOR ANNEX)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Judge Blake House</dc:title>
  <dc:creator>Benzie, Ryan</dc:creator>
  <cp:lastModifiedBy>Duvall, Megan</cp:lastModifiedBy>
  <cp:revision>16</cp:revision>
  <dcterms:created xsi:type="dcterms:W3CDTF">2023-02-10T15:45:53Z</dcterms:created>
  <dcterms:modified xsi:type="dcterms:W3CDTF">2026-08-18T22:47:19Z</dcterms:modified>
</cp:coreProperties>
</file>