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68" r:id="rId4"/>
    <p:sldId id="258" r:id="rId5"/>
    <p:sldId id="271" r:id="rId6"/>
    <p:sldId id="272" r:id="rId7"/>
    <p:sldId id="265" r:id="rId8"/>
    <p:sldId id="276" r:id="rId9"/>
    <p:sldId id="277" r:id="rId10"/>
    <p:sldId id="266" r:id="rId11"/>
    <p:sldId id="261" r:id="rId12"/>
    <p:sldId id="273" r:id="rId13"/>
    <p:sldId id="278" r:id="rId14"/>
    <p:sldId id="279" r:id="rId15"/>
    <p:sldId id="280" r:id="rId1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E6E6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1" d="100"/>
          <a:sy n="111" d="100"/>
        </p:scale>
        <p:origin x="534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504A6C-71E4-422A-BE56-5C5EDE3FB733}" type="datetimeFigureOut">
              <a:rPr lang="en-US" smtClean="0"/>
              <a:t>8/18/2026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310024-631E-4448-B7D7-EF7D06F86F2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09704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504A6C-71E4-422A-BE56-5C5EDE3FB733}" type="datetimeFigureOut">
              <a:rPr lang="en-US" smtClean="0"/>
              <a:t>8/18/2026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310024-631E-4448-B7D7-EF7D06F86F2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61286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504A6C-71E4-422A-BE56-5C5EDE3FB733}" type="datetimeFigureOut">
              <a:rPr lang="en-US" smtClean="0"/>
              <a:t>8/18/2026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310024-631E-4448-B7D7-EF7D06F86F2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491181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0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504A6C-71E4-422A-BE56-5C5EDE3FB733}" type="datetimeFigureOut">
              <a:rPr lang="en-US" smtClean="0"/>
              <a:t>8/18/2026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310024-631E-4448-B7D7-EF7D06F86F25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09967478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504A6C-71E4-422A-BE56-5C5EDE3FB733}" type="datetimeFigureOut">
              <a:rPr lang="en-US" smtClean="0"/>
              <a:t>8/18/2026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310024-631E-4448-B7D7-EF7D06F86F2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305471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504A6C-71E4-422A-BE56-5C5EDE3FB733}" type="datetimeFigureOut">
              <a:rPr lang="en-US" smtClean="0"/>
              <a:t>8/18/2026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310024-631E-4448-B7D7-EF7D06F86F2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493838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504A6C-71E4-422A-BE56-5C5EDE3FB733}" type="datetimeFigureOut">
              <a:rPr lang="en-US" smtClean="0"/>
              <a:t>8/18/2026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310024-631E-4448-B7D7-EF7D06F86F2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797766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504A6C-71E4-422A-BE56-5C5EDE3FB733}" type="datetimeFigureOut">
              <a:rPr lang="en-US" smtClean="0"/>
              <a:t>8/18/2026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310024-631E-4448-B7D7-EF7D06F86F2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871489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504A6C-71E4-422A-BE56-5C5EDE3FB733}" type="datetimeFigureOut">
              <a:rPr lang="en-US" smtClean="0"/>
              <a:t>8/18/2026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310024-631E-4448-B7D7-EF7D06F86F2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73059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504A6C-71E4-422A-BE56-5C5EDE3FB733}" type="datetimeFigureOut">
              <a:rPr lang="en-US" smtClean="0"/>
              <a:t>8/18/2026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310024-631E-4448-B7D7-EF7D06F86F2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661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504A6C-71E4-422A-BE56-5C5EDE3FB733}" type="datetimeFigureOut">
              <a:rPr lang="en-US" smtClean="0"/>
              <a:t>8/18/2026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310024-631E-4448-B7D7-EF7D06F86F2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01941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504A6C-71E4-422A-BE56-5C5EDE3FB733}" type="datetimeFigureOut">
              <a:rPr lang="en-US" smtClean="0"/>
              <a:t>8/18/2026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310024-631E-4448-B7D7-EF7D06F86F2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81993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504A6C-71E4-422A-BE56-5C5EDE3FB733}" type="datetimeFigureOut">
              <a:rPr lang="en-US" smtClean="0"/>
              <a:t>8/18/2026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310024-631E-4448-B7D7-EF7D06F86F2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82336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504A6C-71E4-422A-BE56-5C5EDE3FB733}" type="datetimeFigureOut">
              <a:rPr lang="en-US" smtClean="0"/>
              <a:t>8/18/2026</a:t>
            </a:fld>
            <a:endParaRPr lang="en-US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310024-631E-4448-B7D7-EF7D06F86F2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66100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504A6C-71E4-422A-BE56-5C5EDE3FB733}" type="datetimeFigureOut">
              <a:rPr lang="en-US" smtClean="0"/>
              <a:t>8/18/2026</a:t>
            </a:fld>
            <a:endParaRPr lang="en-US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310024-631E-4448-B7D7-EF7D06F86F2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22161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504A6C-71E4-422A-BE56-5C5EDE3FB733}" type="datetimeFigureOut">
              <a:rPr lang="en-US" smtClean="0"/>
              <a:t>8/18/2026</a:t>
            </a:fld>
            <a:endParaRPr lang="en-US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310024-631E-4448-B7D7-EF7D06F86F2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08707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504A6C-71E4-422A-BE56-5C5EDE3FB733}" type="datetimeFigureOut">
              <a:rPr lang="en-US" smtClean="0"/>
              <a:t>8/18/2026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310024-631E-4448-B7D7-EF7D06F86F2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94160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0F504A6C-71E4-422A-BE56-5C5EDE3FB733}" type="datetimeFigureOut">
              <a:rPr lang="en-US" smtClean="0"/>
              <a:t>8/18/2026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D310024-631E-4448-B7D7-EF7D06F86F2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3501950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8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0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3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8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1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2">
                <a:shade val="69000"/>
                <a:hueMod val="108000"/>
                <a:satMod val="164000"/>
                <a:lumMod val="74000"/>
              </a:schemeClr>
              <a:schemeClr val="bg2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1469DD7B-9D3A-026D-9F67-B722D35E2B35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-1"/>
          <a:stretch>
            <a:fillRect/>
          </a:stretch>
        </p:blipFill>
        <p:spPr>
          <a:xfrm>
            <a:off x="1" y="-5"/>
            <a:ext cx="12191695" cy="5020241"/>
          </a:xfrm>
          <a:custGeom>
            <a:avLst/>
            <a:gdLst/>
            <a:ahLst/>
            <a:cxnLst/>
            <a:rect l="l" t="t" r="r" b="b"/>
            <a:pathLst>
              <a:path w="12191695" h="5020241">
                <a:moveTo>
                  <a:pt x="0" y="0"/>
                </a:moveTo>
                <a:lnTo>
                  <a:pt x="12191695" y="0"/>
                </a:lnTo>
                <a:lnTo>
                  <a:pt x="12191695" y="4057991"/>
                </a:lnTo>
                <a:lnTo>
                  <a:pt x="11914945" y="4110187"/>
                </a:lnTo>
                <a:lnTo>
                  <a:pt x="11639412" y="4159931"/>
                </a:lnTo>
                <a:lnTo>
                  <a:pt x="11362661" y="4208624"/>
                </a:lnTo>
                <a:lnTo>
                  <a:pt x="11084690" y="4250310"/>
                </a:lnTo>
                <a:lnTo>
                  <a:pt x="10807939" y="4292347"/>
                </a:lnTo>
                <a:lnTo>
                  <a:pt x="10529968" y="4331582"/>
                </a:lnTo>
                <a:lnTo>
                  <a:pt x="10255655" y="4365211"/>
                </a:lnTo>
                <a:lnTo>
                  <a:pt x="9977684" y="4397089"/>
                </a:lnTo>
                <a:lnTo>
                  <a:pt x="9700933" y="4426165"/>
                </a:lnTo>
                <a:lnTo>
                  <a:pt x="9429058" y="4451387"/>
                </a:lnTo>
                <a:lnTo>
                  <a:pt x="9153526" y="4476609"/>
                </a:lnTo>
                <a:lnTo>
                  <a:pt x="8881651" y="4497628"/>
                </a:lnTo>
                <a:lnTo>
                  <a:pt x="8609776" y="4514092"/>
                </a:lnTo>
                <a:lnTo>
                  <a:pt x="8339121" y="4531258"/>
                </a:lnTo>
                <a:lnTo>
                  <a:pt x="8070903" y="4545620"/>
                </a:lnTo>
                <a:lnTo>
                  <a:pt x="7805124" y="4555779"/>
                </a:lnTo>
                <a:lnTo>
                  <a:pt x="7539345" y="4564537"/>
                </a:lnTo>
                <a:lnTo>
                  <a:pt x="7276005" y="4572944"/>
                </a:lnTo>
                <a:lnTo>
                  <a:pt x="7016322" y="4576798"/>
                </a:lnTo>
                <a:lnTo>
                  <a:pt x="6756639" y="4581001"/>
                </a:lnTo>
                <a:lnTo>
                  <a:pt x="6500613" y="4583103"/>
                </a:lnTo>
                <a:lnTo>
                  <a:pt x="6247026" y="4581001"/>
                </a:lnTo>
                <a:lnTo>
                  <a:pt x="5995877" y="4581001"/>
                </a:lnTo>
                <a:lnTo>
                  <a:pt x="5747167" y="4576798"/>
                </a:lnTo>
                <a:lnTo>
                  <a:pt x="5503333" y="4570492"/>
                </a:lnTo>
                <a:lnTo>
                  <a:pt x="5261938" y="4564537"/>
                </a:lnTo>
                <a:lnTo>
                  <a:pt x="5025418" y="4557881"/>
                </a:lnTo>
                <a:lnTo>
                  <a:pt x="4790118" y="4547722"/>
                </a:lnTo>
                <a:lnTo>
                  <a:pt x="4558477" y="4536862"/>
                </a:lnTo>
                <a:lnTo>
                  <a:pt x="4331710" y="4527054"/>
                </a:lnTo>
                <a:lnTo>
                  <a:pt x="3889152" y="4499379"/>
                </a:lnTo>
                <a:lnTo>
                  <a:pt x="3464881" y="4469954"/>
                </a:lnTo>
                <a:lnTo>
                  <a:pt x="3057678" y="4439126"/>
                </a:lnTo>
                <a:lnTo>
                  <a:pt x="2672421" y="4405147"/>
                </a:lnTo>
                <a:lnTo>
                  <a:pt x="2304232" y="4369765"/>
                </a:lnTo>
                <a:lnTo>
                  <a:pt x="1962864" y="4331582"/>
                </a:lnTo>
                <a:lnTo>
                  <a:pt x="1642223" y="4294099"/>
                </a:lnTo>
                <a:lnTo>
                  <a:pt x="1347183" y="4256616"/>
                </a:lnTo>
                <a:lnTo>
                  <a:pt x="1076528" y="4221235"/>
                </a:lnTo>
                <a:lnTo>
                  <a:pt x="836351" y="4187605"/>
                </a:lnTo>
                <a:lnTo>
                  <a:pt x="619339" y="4155727"/>
                </a:lnTo>
                <a:lnTo>
                  <a:pt x="436464" y="4129104"/>
                </a:lnTo>
                <a:lnTo>
                  <a:pt x="282848" y="4103881"/>
                </a:lnTo>
                <a:lnTo>
                  <a:pt x="71932" y="4067800"/>
                </a:lnTo>
                <a:lnTo>
                  <a:pt x="1" y="4055539"/>
                </a:lnTo>
                <a:lnTo>
                  <a:pt x="1" y="5020241"/>
                </a:lnTo>
                <a:lnTo>
                  <a:pt x="0" y="5020241"/>
                </a:lnTo>
                <a:close/>
              </a:path>
            </a:pathLst>
          </a:custGeom>
        </p:spPr>
      </p:pic>
      <p:sp>
        <p:nvSpPr>
          <p:cNvPr id="29" name="Freeform 16">
            <a:extLst>
              <a:ext uri="{FF2B5EF4-FFF2-40B4-BE49-F238E27FC236}">
                <a16:creationId xmlns:a16="http://schemas.microsoft.com/office/drawing/2014/main" id="{E4F17063-EDA4-417B-946F-BA357F3B39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719939" y="3753695"/>
            <a:ext cx="3472060" cy="825932"/>
          </a:xfrm>
          <a:custGeom>
            <a:avLst/>
            <a:gdLst>
              <a:gd name="connsiteX0" fmla="*/ 3470310 w 3472060"/>
              <a:gd name="connsiteY0" fmla="*/ 0 h 825932"/>
              <a:gd name="connsiteX1" fmla="*/ 3472060 w 3472060"/>
              <a:gd name="connsiteY1" fmla="*/ 12850 h 825932"/>
              <a:gd name="connsiteX2" fmla="*/ 3472060 w 3472060"/>
              <a:gd name="connsiteY2" fmla="*/ 480529 h 825932"/>
              <a:gd name="connsiteX3" fmla="*/ 3363699 w 3472060"/>
              <a:gd name="connsiteY3" fmla="*/ 498471 h 825932"/>
              <a:gd name="connsiteX4" fmla="*/ 42060 w 3472060"/>
              <a:gd name="connsiteY4" fmla="*/ 824486 h 825932"/>
              <a:gd name="connsiteX5" fmla="*/ 0 w 3472060"/>
              <a:gd name="connsiteY5" fmla="*/ 758452 h 825932"/>
              <a:gd name="connsiteX6" fmla="*/ 188014 w 3472060"/>
              <a:gd name="connsiteY6" fmla="*/ 735602 h 825932"/>
              <a:gd name="connsiteX7" fmla="*/ 284087 w 3472060"/>
              <a:gd name="connsiteY7" fmla="*/ 722590 h 825932"/>
              <a:gd name="connsiteX8" fmla="*/ 382288 w 3472060"/>
              <a:gd name="connsiteY8" fmla="*/ 709392 h 825932"/>
              <a:gd name="connsiteX9" fmla="*/ 481858 w 3472060"/>
              <a:gd name="connsiteY9" fmla="*/ 695774 h 825932"/>
              <a:gd name="connsiteX10" fmla="*/ 581897 w 3472060"/>
              <a:gd name="connsiteY10" fmla="*/ 680711 h 825932"/>
              <a:gd name="connsiteX11" fmla="*/ 683670 w 3472060"/>
              <a:gd name="connsiteY11" fmla="*/ 665256 h 825932"/>
              <a:gd name="connsiteX12" fmla="*/ 787206 w 3472060"/>
              <a:gd name="connsiteY12" fmla="*/ 649587 h 825932"/>
              <a:gd name="connsiteX13" fmla="*/ 892019 w 3472060"/>
              <a:gd name="connsiteY13" fmla="*/ 632968 h 825932"/>
              <a:gd name="connsiteX14" fmla="*/ 997620 w 3472060"/>
              <a:gd name="connsiteY14" fmla="*/ 614667 h 825932"/>
              <a:gd name="connsiteX15" fmla="*/ 1104727 w 3472060"/>
              <a:gd name="connsiteY15" fmla="*/ 596741 h 825932"/>
              <a:gd name="connsiteX16" fmla="*/ 1212669 w 3472060"/>
              <a:gd name="connsiteY16" fmla="*/ 577397 h 825932"/>
              <a:gd name="connsiteX17" fmla="*/ 1321506 w 3472060"/>
              <a:gd name="connsiteY17" fmla="*/ 556988 h 825932"/>
              <a:gd name="connsiteX18" fmla="*/ 1430709 w 3472060"/>
              <a:gd name="connsiteY18" fmla="*/ 536607 h 825932"/>
              <a:gd name="connsiteX19" fmla="*/ 1541050 w 3472060"/>
              <a:gd name="connsiteY19" fmla="*/ 514481 h 825932"/>
              <a:gd name="connsiteX20" fmla="*/ 1652805 w 3472060"/>
              <a:gd name="connsiteY20" fmla="*/ 492202 h 825932"/>
              <a:gd name="connsiteX21" fmla="*/ 1763708 w 3472060"/>
              <a:gd name="connsiteY21" fmla="*/ 469161 h 825932"/>
              <a:gd name="connsiteX22" fmla="*/ 1875795 w 3472060"/>
              <a:gd name="connsiteY22" fmla="*/ 444641 h 825932"/>
              <a:gd name="connsiteX23" fmla="*/ 1989128 w 3472060"/>
              <a:gd name="connsiteY23" fmla="*/ 418995 h 825932"/>
              <a:gd name="connsiteX24" fmla="*/ 2102476 w 3472060"/>
              <a:gd name="connsiteY24" fmla="*/ 393438 h 825932"/>
              <a:gd name="connsiteX25" fmla="*/ 2215549 w 3472060"/>
              <a:gd name="connsiteY25" fmla="*/ 366291 h 825932"/>
              <a:gd name="connsiteX26" fmla="*/ 2330490 w 3472060"/>
              <a:gd name="connsiteY26" fmla="*/ 337455 h 825932"/>
              <a:gd name="connsiteX27" fmla="*/ 2443333 w 3472060"/>
              <a:gd name="connsiteY27" fmla="*/ 308983 h 825932"/>
              <a:gd name="connsiteX28" fmla="*/ 2558014 w 3472060"/>
              <a:gd name="connsiteY28" fmla="*/ 278646 h 825932"/>
              <a:gd name="connsiteX29" fmla="*/ 2673621 w 3472060"/>
              <a:gd name="connsiteY29" fmla="*/ 247421 h 825932"/>
              <a:gd name="connsiteX30" fmla="*/ 2787008 w 3472060"/>
              <a:gd name="connsiteY30" fmla="*/ 215853 h 825932"/>
              <a:gd name="connsiteX31" fmla="*/ 2901442 w 3472060"/>
              <a:gd name="connsiteY31" fmla="*/ 182011 h 825932"/>
              <a:gd name="connsiteX32" fmla="*/ 3015722 w 3472060"/>
              <a:gd name="connsiteY32" fmla="*/ 147286 h 825932"/>
              <a:gd name="connsiteX33" fmla="*/ 3130018 w 3472060"/>
              <a:gd name="connsiteY33" fmla="*/ 112649 h 825932"/>
              <a:gd name="connsiteX34" fmla="*/ 3243551 w 3472060"/>
              <a:gd name="connsiteY34" fmla="*/ 75688 h 825932"/>
              <a:gd name="connsiteX35" fmla="*/ 3356992 w 3472060"/>
              <a:gd name="connsiteY35" fmla="*/ 38197 h 825932"/>
              <a:gd name="connsiteX36" fmla="*/ 3470310 w 3472060"/>
              <a:gd name="connsiteY36" fmla="*/ 0 h 8259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3472060" h="825932">
                <a:moveTo>
                  <a:pt x="3470310" y="0"/>
                </a:moveTo>
                <a:lnTo>
                  <a:pt x="3472060" y="12850"/>
                </a:lnTo>
                <a:lnTo>
                  <a:pt x="3472060" y="480529"/>
                </a:lnTo>
                <a:lnTo>
                  <a:pt x="3363699" y="498471"/>
                </a:lnTo>
                <a:cubicBezTo>
                  <a:pt x="2435623" y="645518"/>
                  <a:pt x="603076" y="844866"/>
                  <a:pt x="42060" y="824486"/>
                </a:cubicBezTo>
                <a:cubicBezTo>
                  <a:pt x="28151" y="802425"/>
                  <a:pt x="13909" y="780513"/>
                  <a:pt x="0" y="758452"/>
                </a:cubicBezTo>
                <a:lnTo>
                  <a:pt x="188014" y="735602"/>
                </a:lnTo>
                <a:lnTo>
                  <a:pt x="284087" y="722590"/>
                </a:lnTo>
                <a:lnTo>
                  <a:pt x="382288" y="709392"/>
                </a:lnTo>
                <a:lnTo>
                  <a:pt x="481858" y="695774"/>
                </a:lnTo>
                <a:lnTo>
                  <a:pt x="581897" y="680711"/>
                </a:lnTo>
                <a:lnTo>
                  <a:pt x="683670" y="665256"/>
                </a:lnTo>
                <a:lnTo>
                  <a:pt x="787206" y="649587"/>
                </a:lnTo>
                <a:lnTo>
                  <a:pt x="892019" y="632968"/>
                </a:lnTo>
                <a:lnTo>
                  <a:pt x="997620" y="614667"/>
                </a:lnTo>
                <a:lnTo>
                  <a:pt x="1104727" y="596741"/>
                </a:lnTo>
                <a:lnTo>
                  <a:pt x="1212669" y="577397"/>
                </a:lnTo>
                <a:lnTo>
                  <a:pt x="1321506" y="556988"/>
                </a:lnTo>
                <a:lnTo>
                  <a:pt x="1430709" y="536607"/>
                </a:lnTo>
                <a:lnTo>
                  <a:pt x="1541050" y="514481"/>
                </a:lnTo>
                <a:lnTo>
                  <a:pt x="1652805" y="492202"/>
                </a:lnTo>
                <a:lnTo>
                  <a:pt x="1763708" y="469161"/>
                </a:lnTo>
                <a:lnTo>
                  <a:pt x="1875795" y="444641"/>
                </a:lnTo>
                <a:lnTo>
                  <a:pt x="1989128" y="418995"/>
                </a:lnTo>
                <a:lnTo>
                  <a:pt x="2102476" y="393438"/>
                </a:lnTo>
                <a:lnTo>
                  <a:pt x="2215549" y="366291"/>
                </a:lnTo>
                <a:lnTo>
                  <a:pt x="2330490" y="337455"/>
                </a:lnTo>
                <a:lnTo>
                  <a:pt x="2443333" y="308983"/>
                </a:lnTo>
                <a:lnTo>
                  <a:pt x="2558014" y="278646"/>
                </a:lnTo>
                <a:lnTo>
                  <a:pt x="2673621" y="247421"/>
                </a:lnTo>
                <a:lnTo>
                  <a:pt x="2787008" y="215853"/>
                </a:lnTo>
                <a:lnTo>
                  <a:pt x="2901442" y="182011"/>
                </a:lnTo>
                <a:lnTo>
                  <a:pt x="3015722" y="147286"/>
                </a:lnTo>
                <a:lnTo>
                  <a:pt x="3130018" y="112649"/>
                </a:lnTo>
                <a:lnTo>
                  <a:pt x="3243551" y="75688"/>
                </a:lnTo>
                <a:lnTo>
                  <a:pt x="3356992" y="38197"/>
                </a:lnTo>
                <a:lnTo>
                  <a:pt x="3470310" y="0"/>
                </a:lnTo>
                <a:close/>
              </a:path>
            </a:pathLst>
          </a:custGeom>
          <a:solidFill>
            <a:schemeClr val="tx2">
              <a:alpha val="40000"/>
            </a:schemeClr>
          </a:solidFill>
          <a:ln>
            <a:noFill/>
          </a:ln>
        </p:spPr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31" name="Freeform: Shape 30">
            <a:extLst>
              <a:ext uri="{FF2B5EF4-FFF2-40B4-BE49-F238E27FC236}">
                <a16:creationId xmlns:a16="http://schemas.microsoft.com/office/drawing/2014/main" id="{D36F3EEA-55D4-4677-80E7-92D00B8F34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4055533"/>
            <a:ext cx="12192000" cy="2802467"/>
          </a:xfrm>
          <a:custGeom>
            <a:avLst/>
            <a:gdLst>
              <a:gd name="connsiteX0" fmla="*/ 1 w 12192000"/>
              <a:gd name="connsiteY0" fmla="*/ 0 h 2802467"/>
              <a:gd name="connsiteX1" fmla="*/ 71932 w 12192000"/>
              <a:gd name="connsiteY1" fmla="*/ 12261 h 2802467"/>
              <a:gd name="connsiteX2" fmla="*/ 282848 w 12192000"/>
              <a:gd name="connsiteY2" fmla="*/ 48342 h 2802467"/>
              <a:gd name="connsiteX3" fmla="*/ 436464 w 12192000"/>
              <a:gd name="connsiteY3" fmla="*/ 73565 h 2802467"/>
              <a:gd name="connsiteX4" fmla="*/ 619339 w 12192000"/>
              <a:gd name="connsiteY4" fmla="*/ 100188 h 2802467"/>
              <a:gd name="connsiteX5" fmla="*/ 836351 w 12192000"/>
              <a:gd name="connsiteY5" fmla="*/ 132066 h 2802467"/>
              <a:gd name="connsiteX6" fmla="*/ 1076528 w 12192000"/>
              <a:gd name="connsiteY6" fmla="*/ 165696 h 2802467"/>
              <a:gd name="connsiteX7" fmla="*/ 1347183 w 12192000"/>
              <a:gd name="connsiteY7" fmla="*/ 201077 h 2802467"/>
              <a:gd name="connsiteX8" fmla="*/ 1642223 w 12192000"/>
              <a:gd name="connsiteY8" fmla="*/ 238560 h 2802467"/>
              <a:gd name="connsiteX9" fmla="*/ 1962864 w 12192000"/>
              <a:gd name="connsiteY9" fmla="*/ 276043 h 2802467"/>
              <a:gd name="connsiteX10" fmla="*/ 2304232 w 12192000"/>
              <a:gd name="connsiteY10" fmla="*/ 314226 h 2802467"/>
              <a:gd name="connsiteX11" fmla="*/ 2672421 w 12192000"/>
              <a:gd name="connsiteY11" fmla="*/ 349608 h 2802467"/>
              <a:gd name="connsiteX12" fmla="*/ 3057678 w 12192000"/>
              <a:gd name="connsiteY12" fmla="*/ 383587 h 2802467"/>
              <a:gd name="connsiteX13" fmla="*/ 3464881 w 12192000"/>
              <a:gd name="connsiteY13" fmla="*/ 414415 h 2802467"/>
              <a:gd name="connsiteX14" fmla="*/ 3889152 w 12192000"/>
              <a:gd name="connsiteY14" fmla="*/ 443840 h 2802467"/>
              <a:gd name="connsiteX15" fmla="*/ 4331710 w 12192000"/>
              <a:gd name="connsiteY15" fmla="*/ 471515 h 2802467"/>
              <a:gd name="connsiteX16" fmla="*/ 4558476 w 12192000"/>
              <a:gd name="connsiteY16" fmla="*/ 481323 h 2802467"/>
              <a:gd name="connsiteX17" fmla="*/ 4790118 w 12192000"/>
              <a:gd name="connsiteY17" fmla="*/ 492183 h 2802467"/>
              <a:gd name="connsiteX18" fmla="*/ 5025418 w 12192000"/>
              <a:gd name="connsiteY18" fmla="*/ 502342 h 2802467"/>
              <a:gd name="connsiteX19" fmla="*/ 5261937 w 12192000"/>
              <a:gd name="connsiteY19" fmla="*/ 508998 h 2802467"/>
              <a:gd name="connsiteX20" fmla="*/ 5503332 w 12192000"/>
              <a:gd name="connsiteY20" fmla="*/ 514953 h 2802467"/>
              <a:gd name="connsiteX21" fmla="*/ 5747166 w 12192000"/>
              <a:gd name="connsiteY21" fmla="*/ 521259 h 2802467"/>
              <a:gd name="connsiteX22" fmla="*/ 5995877 w 12192000"/>
              <a:gd name="connsiteY22" fmla="*/ 525462 h 2802467"/>
              <a:gd name="connsiteX23" fmla="*/ 6247026 w 12192000"/>
              <a:gd name="connsiteY23" fmla="*/ 525462 h 2802467"/>
              <a:gd name="connsiteX24" fmla="*/ 6500613 w 12192000"/>
              <a:gd name="connsiteY24" fmla="*/ 527564 h 2802467"/>
              <a:gd name="connsiteX25" fmla="*/ 6756639 w 12192000"/>
              <a:gd name="connsiteY25" fmla="*/ 525462 h 2802467"/>
              <a:gd name="connsiteX26" fmla="*/ 7016322 w 12192000"/>
              <a:gd name="connsiteY26" fmla="*/ 521259 h 2802467"/>
              <a:gd name="connsiteX27" fmla="*/ 7276005 w 12192000"/>
              <a:gd name="connsiteY27" fmla="*/ 517405 h 2802467"/>
              <a:gd name="connsiteX28" fmla="*/ 7539345 w 12192000"/>
              <a:gd name="connsiteY28" fmla="*/ 508998 h 2802467"/>
              <a:gd name="connsiteX29" fmla="*/ 7805124 w 12192000"/>
              <a:gd name="connsiteY29" fmla="*/ 500240 h 2802467"/>
              <a:gd name="connsiteX30" fmla="*/ 8070903 w 12192000"/>
              <a:gd name="connsiteY30" fmla="*/ 490081 h 2802467"/>
              <a:gd name="connsiteX31" fmla="*/ 8339121 w 12192000"/>
              <a:gd name="connsiteY31" fmla="*/ 475719 h 2802467"/>
              <a:gd name="connsiteX32" fmla="*/ 8609776 w 12192000"/>
              <a:gd name="connsiteY32" fmla="*/ 458553 h 2802467"/>
              <a:gd name="connsiteX33" fmla="*/ 8881651 w 12192000"/>
              <a:gd name="connsiteY33" fmla="*/ 442089 h 2802467"/>
              <a:gd name="connsiteX34" fmla="*/ 9153526 w 12192000"/>
              <a:gd name="connsiteY34" fmla="*/ 421070 h 2802467"/>
              <a:gd name="connsiteX35" fmla="*/ 9429058 w 12192000"/>
              <a:gd name="connsiteY35" fmla="*/ 395848 h 2802467"/>
              <a:gd name="connsiteX36" fmla="*/ 9700933 w 12192000"/>
              <a:gd name="connsiteY36" fmla="*/ 370626 h 2802467"/>
              <a:gd name="connsiteX37" fmla="*/ 9977684 w 12192000"/>
              <a:gd name="connsiteY37" fmla="*/ 341550 h 2802467"/>
              <a:gd name="connsiteX38" fmla="*/ 10255655 w 12192000"/>
              <a:gd name="connsiteY38" fmla="*/ 309672 h 2802467"/>
              <a:gd name="connsiteX39" fmla="*/ 10529968 w 12192000"/>
              <a:gd name="connsiteY39" fmla="*/ 276043 h 2802467"/>
              <a:gd name="connsiteX40" fmla="*/ 10807939 w 12192000"/>
              <a:gd name="connsiteY40" fmla="*/ 236808 h 2802467"/>
              <a:gd name="connsiteX41" fmla="*/ 11084690 w 12192000"/>
              <a:gd name="connsiteY41" fmla="*/ 194771 h 2802467"/>
              <a:gd name="connsiteX42" fmla="*/ 11362661 w 12192000"/>
              <a:gd name="connsiteY42" fmla="*/ 153085 h 2802467"/>
              <a:gd name="connsiteX43" fmla="*/ 11639412 w 12192000"/>
              <a:gd name="connsiteY43" fmla="*/ 104392 h 2802467"/>
              <a:gd name="connsiteX44" fmla="*/ 11914945 w 12192000"/>
              <a:gd name="connsiteY44" fmla="*/ 54648 h 2802467"/>
              <a:gd name="connsiteX45" fmla="*/ 12191696 w 12192000"/>
              <a:gd name="connsiteY45" fmla="*/ 2452 h 2802467"/>
              <a:gd name="connsiteX46" fmla="*/ 12191696 w 12192000"/>
              <a:gd name="connsiteY46" fmla="*/ 2236410 h 2802467"/>
              <a:gd name="connsiteX47" fmla="*/ 12192000 w 12192000"/>
              <a:gd name="connsiteY47" fmla="*/ 2236410 h 2802467"/>
              <a:gd name="connsiteX48" fmla="*/ 12192000 w 12192000"/>
              <a:gd name="connsiteY48" fmla="*/ 2802467 h 2802467"/>
              <a:gd name="connsiteX49" fmla="*/ 12191696 w 12192000"/>
              <a:gd name="connsiteY49" fmla="*/ 2802467 h 2802467"/>
              <a:gd name="connsiteX50" fmla="*/ 0 w 12192000"/>
              <a:gd name="connsiteY50" fmla="*/ 2802467 h 2802467"/>
              <a:gd name="connsiteX51" fmla="*/ 0 w 12192000"/>
              <a:gd name="connsiteY51" fmla="*/ 2236410 h 2802467"/>
              <a:gd name="connsiteX52" fmla="*/ 1 w 12192000"/>
              <a:gd name="connsiteY52" fmla="*/ 2236410 h 28024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</a:cxnLst>
            <a:rect l="l" t="t" r="r" b="b"/>
            <a:pathLst>
              <a:path w="12192000" h="2802467">
                <a:moveTo>
                  <a:pt x="1" y="0"/>
                </a:moveTo>
                <a:lnTo>
                  <a:pt x="71932" y="12261"/>
                </a:lnTo>
                <a:lnTo>
                  <a:pt x="282848" y="48342"/>
                </a:lnTo>
                <a:lnTo>
                  <a:pt x="436464" y="73565"/>
                </a:lnTo>
                <a:lnTo>
                  <a:pt x="619339" y="100188"/>
                </a:lnTo>
                <a:lnTo>
                  <a:pt x="836351" y="132066"/>
                </a:lnTo>
                <a:lnTo>
                  <a:pt x="1076528" y="165696"/>
                </a:lnTo>
                <a:lnTo>
                  <a:pt x="1347183" y="201077"/>
                </a:lnTo>
                <a:lnTo>
                  <a:pt x="1642223" y="238560"/>
                </a:lnTo>
                <a:lnTo>
                  <a:pt x="1962864" y="276043"/>
                </a:lnTo>
                <a:lnTo>
                  <a:pt x="2304232" y="314226"/>
                </a:lnTo>
                <a:lnTo>
                  <a:pt x="2672421" y="349608"/>
                </a:lnTo>
                <a:lnTo>
                  <a:pt x="3057678" y="383587"/>
                </a:lnTo>
                <a:lnTo>
                  <a:pt x="3464881" y="414415"/>
                </a:lnTo>
                <a:lnTo>
                  <a:pt x="3889152" y="443840"/>
                </a:lnTo>
                <a:lnTo>
                  <a:pt x="4331710" y="471515"/>
                </a:lnTo>
                <a:lnTo>
                  <a:pt x="4558476" y="481323"/>
                </a:lnTo>
                <a:lnTo>
                  <a:pt x="4790118" y="492183"/>
                </a:lnTo>
                <a:lnTo>
                  <a:pt x="5025418" y="502342"/>
                </a:lnTo>
                <a:lnTo>
                  <a:pt x="5261937" y="508998"/>
                </a:lnTo>
                <a:lnTo>
                  <a:pt x="5503332" y="514953"/>
                </a:lnTo>
                <a:lnTo>
                  <a:pt x="5747166" y="521259"/>
                </a:lnTo>
                <a:lnTo>
                  <a:pt x="5995877" y="525462"/>
                </a:lnTo>
                <a:lnTo>
                  <a:pt x="6247026" y="525462"/>
                </a:lnTo>
                <a:lnTo>
                  <a:pt x="6500613" y="527564"/>
                </a:lnTo>
                <a:lnTo>
                  <a:pt x="6756639" y="525462"/>
                </a:lnTo>
                <a:lnTo>
                  <a:pt x="7016322" y="521259"/>
                </a:lnTo>
                <a:lnTo>
                  <a:pt x="7276005" y="517405"/>
                </a:lnTo>
                <a:lnTo>
                  <a:pt x="7539345" y="508998"/>
                </a:lnTo>
                <a:lnTo>
                  <a:pt x="7805124" y="500240"/>
                </a:lnTo>
                <a:lnTo>
                  <a:pt x="8070903" y="490081"/>
                </a:lnTo>
                <a:lnTo>
                  <a:pt x="8339121" y="475719"/>
                </a:lnTo>
                <a:lnTo>
                  <a:pt x="8609776" y="458553"/>
                </a:lnTo>
                <a:lnTo>
                  <a:pt x="8881651" y="442089"/>
                </a:lnTo>
                <a:lnTo>
                  <a:pt x="9153526" y="421070"/>
                </a:lnTo>
                <a:lnTo>
                  <a:pt x="9429058" y="395848"/>
                </a:lnTo>
                <a:lnTo>
                  <a:pt x="9700933" y="370626"/>
                </a:lnTo>
                <a:lnTo>
                  <a:pt x="9977684" y="341550"/>
                </a:lnTo>
                <a:lnTo>
                  <a:pt x="10255655" y="309672"/>
                </a:lnTo>
                <a:lnTo>
                  <a:pt x="10529968" y="276043"/>
                </a:lnTo>
                <a:lnTo>
                  <a:pt x="10807939" y="236808"/>
                </a:lnTo>
                <a:lnTo>
                  <a:pt x="11084690" y="194771"/>
                </a:lnTo>
                <a:lnTo>
                  <a:pt x="11362661" y="153085"/>
                </a:lnTo>
                <a:lnTo>
                  <a:pt x="11639412" y="104392"/>
                </a:lnTo>
                <a:lnTo>
                  <a:pt x="11914945" y="54648"/>
                </a:lnTo>
                <a:lnTo>
                  <a:pt x="12191696" y="2452"/>
                </a:lnTo>
                <a:lnTo>
                  <a:pt x="12191696" y="2236410"/>
                </a:lnTo>
                <a:lnTo>
                  <a:pt x="12192000" y="2236410"/>
                </a:lnTo>
                <a:lnTo>
                  <a:pt x="12192000" y="2802467"/>
                </a:lnTo>
                <a:lnTo>
                  <a:pt x="12191696" y="2802467"/>
                </a:lnTo>
                <a:lnTo>
                  <a:pt x="0" y="2802467"/>
                </a:lnTo>
                <a:lnTo>
                  <a:pt x="0" y="2236410"/>
                </a:lnTo>
                <a:lnTo>
                  <a:pt x="1" y="2236410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60AAD7D-7D19-F2B3-2F50-65B326B55DE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73287" y="4637079"/>
            <a:ext cx="10407602" cy="868026"/>
          </a:xfrm>
        </p:spPr>
        <p:txBody>
          <a:bodyPr>
            <a:normAutofit fontScale="90000"/>
          </a:bodyPr>
          <a:lstStyle/>
          <a:p>
            <a:r>
              <a:rPr lang="en-US" sz="5400" dirty="0">
                <a:solidFill>
                  <a:srgbClr val="EBEBEB"/>
                </a:solidFill>
              </a:rPr>
              <a:t>McCroskey House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DE7FE52-4B66-7A87-393F-D3C5B98BD17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73287" y="5505105"/>
            <a:ext cx="10407602" cy="487924"/>
          </a:xfrm>
        </p:spPr>
        <p:txBody>
          <a:bodyPr>
            <a:noAutofit/>
          </a:bodyPr>
          <a:lstStyle/>
          <a:p>
            <a:pPr>
              <a:lnSpc>
                <a:spcPct val="90000"/>
              </a:lnSpc>
            </a:pPr>
            <a:r>
              <a:rPr lang="en-US" sz="2800" dirty="0">
                <a:solidFill>
                  <a:schemeClr val="tx2">
                    <a:lumMod val="40000"/>
                    <a:lumOff val="60000"/>
                  </a:schemeClr>
                </a:solidFill>
              </a:rPr>
              <a:t>414 W Sumner avenue</a:t>
            </a:r>
          </a:p>
          <a:p>
            <a:pPr>
              <a:lnSpc>
                <a:spcPct val="90000"/>
              </a:lnSpc>
            </a:pPr>
            <a:r>
              <a:rPr lang="en-US" sz="2800" dirty="0">
                <a:solidFill>
                  <a:schemeClr val="tx2">
                    <a:lumMod val="40000"/>
                    <a:lumOff val="60000"/>
                  </a:schemeClr>
                </a:solidFill>
              </a:rPr>
              <a:t>Special valuation application</a:t>
            </a:r>
          </a:p>
        </p:txBody>
      </p:sp>
    </p:spTree>
    <p:extLst>
      <p:ext uri="{BB962C8B-B14F-4D97-AF65-F5344CB8AC3E}">
        <p14:creationId xmlns:p14="http://schemas.microsoft.com/office/powerpoint/2010/main" val="25919895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15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7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15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7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7" name="Rectangle 16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75FE93C-4259-5F6F-36E1-CA5E03CF7F39}"/>
              </a:ext>
            </a:extLst>
          </p:cNvPr>
          <p:cNvSpPr txBox="1"/>
          <p:nvPr/>
        </p:nvSpPr>
        <p:spPr>
          <a:xfrm>
            <a:off x="136683" y="976651"/>
            <a:ext cx="23293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Before: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DBF66AA-9647-042B-91AF-6559FBCEB9D4}"/>
              </a:ext>
            </a:extLst>
          </p:cNvPr>
          <p:cNvSpPr txBox="1"/>
          <p:nvPr/>
        </p:nvSpPr>
        <p:spPr>
          <a:xfrm>
            <a:off x="4073538" y="183027"/>
            <a:ext cx="232931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/>
              <a:t>After: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AD3A510-78A4-52BE-5043-1E9BD631E893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73780" y="737632"/>
            <a:ext cx="7916454" cy="5937341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9B4C19EF-865D-DEEB-4990-2B51D2BE640F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6683" y="1401505"/>
            <a:ext cx="4337824" cy="27004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843858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F0A54B4C-70FB-4239-2FEB-C185D49C4BD5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568157" y="2621239"/>
            <a:ext cx="5537735" cy="4153301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CB861F05-244C-A3E4-771D-E5DAEC4C6137}"/>
              </a:ext>
            </a:extLst>
          </p:cNvPr>
          <p:cNvSpPr txBox="1"/>
          <p:nvPr/>
        </p:nvSpPr>
        <p:spPr>
          <a:xfrm>
            <a:off x="203715" y="129627"/>
            <a:ext cx="330860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Before (primary bath):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C3EDF377-59FF-C72C-B6A1-EF0155D6852F}"/>
              </a:ext>
            </a:extLst>
          </p:cNvPr>
          <p:cNvSpPr txBox="1"/>
          <p:nvPr/>
        </p:nvSpPr>
        <p:spPr>
          <a:xfrm>
            <a:off x="3711345" y="83460"/>
            <a:ext cx="45050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/>
              <a:t>After: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E79DEC4-B28D-C5B6-AA1E-3132D0491FFA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6108" y="756925"/>
            <a:ext cx="3308605" cy="2153489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1CFAEDFF-71E0-B528-8D0E-EFECB6FB2D74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2791927" y="1205057"/>
            <a:ext cx="5279457" cy="39595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57215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2">
                <a:shade val="69000"/>
                <a:hueMod val="108000"/>
                <a:satMod val="164000"/>
                <a:lumMod val="74000"/>
              </a:schemeClr>
              <a:schemeClr val="bg2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>
            <a:extLst>
              <a:ext uri="{FF2B5EF4-FFF2-40B4-BE49-F238E27FC236}">
                <a16:creationId xmlns:a16="http://schemas.microsoft.com/office/drawing/2014/main" id="{D3031615-4E70-4AA1-B27C-F56E25379C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32386D96-DF72-4275-B766-E00CBBFB0F2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9776F1A-E771-90D4-6C7E-56952A03E07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9270" y="965538"/>
            <a:ext cx="3353091" cy="4541914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F2CCF951-1070-8A63-5849-5E45BB3FC89C}"/>
              </a:ext>
            </a:extLst>
          </p:cNvPr>
          <p:cNvSpPr txBox="1"/>
          <p:nvPr/>
        </p:nvSpPr>
        <p:spPr>
          <a:xfrm>
            <a:off x="115503" y="386834"/>
            <a:ext cx="29274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Primary Bedroom Closet: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1D742597-28EE-97EB-2C75-5B9EC9C7F8ED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59192" y="571500"/>
            <a:ext cx="8117305" cy="6087979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2AB0B5F7-89D5-F3F7-0A84-4D1C66534498}"/>
              </a:ext>
            </a:extLst>
          </p:cNvPr>
          <p:cNvSpPr txBox="1"/>
          <p:nvPr/>
        </p:nvSpPr>
        <p:spPr>
          <a:xfrm>
            <a:off x="3843689" y="156001"/>
            <a:ext cx="97334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/>
              <a:t>After:</a:t>
            </a:r>
          </a:p>
        </p:txBody>
      </p:sp>
    </p:spTree>
    <p:extLst>
      <p:ext uri="{BB962C8B-B14F-4D97-AF65-F5344CB8AC3E}">
        <p14:creationId xmlns:p14="http://schemas.microsoft.com/office/powerpoint/2010/main" val="31577527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FAEACBCE-1FCC-090E-66F5-512F17E99A71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7426658" y="1641676"/>
            <a:ext cx="5268495" cy="3951371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603DBD4A-596B-5F6B-4B0B-A225EBD97437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2575528" y="1237417"/>
            <a:ext cx="6115517" cy="4586638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595695C8-8FD8-AFDB-B11D-FD5034514024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377" y="144378"/>
            <a:ext cx="3362882" cy="2296603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987CA80F-3F04-A789-DC7A-B0F61B9289F1}"/>
              </a:ext>
            </a:extLst>
          </p:cNvPr>
          <p:cNvSpPr txBox="1"/>
          <p:nvPr/>
        </p:nvSpPr>
        <p:spPr>
          <a:xfrm>
            <a:off x="308008" y="2906829"/>
            <a:ext cx="268544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Miscellaneous exterior work – porch floors with brick, railings for exterior stairs</a:t>
            </a:r>
          </a:p>
        </p:txBody>
      </p:sp>
    </p:spTree>
    <p:extLst>
      <p:ext uri="{BB962C8B-B14F-4D97-AF65-F5344CB8AC3E}">
        <p14:creationId xmlns:p14="http://schemas.microsoft.com/office/powerpoint/2010/main" val="387110811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C7342C70-D19B-A615-AD86-08E85568F9DD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-421744" y="1566733"/>
            <a:ext cx="4543124" cy="3407343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3F61E483-BAF9-C9D1-1E26-EC6ECBD4F0D1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3023135" y="857250"/>
            <a:ext cx="6858000" cy="51435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8C7EB3E1-A370-3005-AA29-896BA30B1D12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81239" y="1316034"/>
            <a:ext cx="4510761" cy="4225932"/>
          </a:xfrm>
          <a:prstGeom prst="rect">
            <a:avLst/>
          </a:prstGeom>
          <a:ln>
            <a:solidFill>
              <a:schemeClr val="bg1"/>
            </a:solidFill>
          </a:ln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E68020CA-C9E6-4682-D880-E74FF1FFA262}"/>
              </a:ext>
            </a:extLst>
          </p:cNvPr>
          <p:cNvSpPr txBox="1"/>
          <p:nvPr/>
        </p:nvSpPr>
        <p:spPr>
          <a:xfrm>
            <a:off x="345057" y="276045"/>
            <a:ext cx="338155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Garage Floor – before and after</a:t>
            </a:r>
          </a:p>
        </p:txBody>
      </p:sp>
    </p:spTree>
    <p:extLst>
      <p:ext uri="{BB962C8B-B14F-4D97-AF65-F5344CB8AC3E}">
        <p14:creationId xmlns:p14="http://schemas.microsoft.com/office/powerpoint/2010/main" val="186594087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2">
                <a:shade val="69000"/>
                <a:hueMod val="108000"/>
                <a:satMod val="164000"/>
                <a:lumMod val="74000"/>
              </a:schemeClr>
              <a:schemeClr val="bg2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D3031615-4E70-4AA1-B27C-F56E25379C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5CD30BD-C655-FCB4-BDF7-E8B25460AF5B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43467" y="643467"/>
            <a:ext cx="10905066" cy="5571066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32386D96-DF72-4275-B766-E00CBBFB0F2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36699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013DEF2E-A188-F765-9876-D77591DE7710}"/>
              </a:ext>
            </a:extLst>
          </p:cNvPr>
          <p:cNvSpPr txBox="1"/>
          <p:nvPr/>
        </p:nvSpPr>
        <p:spPr>
          <a:xfrm>
            <a:off x="204733" y="305927"/>
            <a:ext cx="304975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414 W Sumner Avenue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AE1372F-51D8-4AB7-2B18-4C0BB93D1E3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90468" y="1090221"/>
            <a:ext cx="9685859" cy="55630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603374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2">
                <a:shade val="69000"/>
                <a:hueMod val="108000"/>
                <a:satMod val="164000"/>
                <a:lumMod val="74000"/>
              </a:schemeClr>
              <a:schemeClr val="bg2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6AC31AFA-023D-51B4-EC30-B96FFBA35639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780491" y="1350413"/>
            <a:ext cx="7199260" cy="5399445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726CE571-EDF4-C16E-F5ED-D4E1E8D30BC9}"/>
              </a:ext>
            </a:extLst>
          </p:cNvPr>
          <p:cNvSpPr txBox="1"/>
          <p:nvPr/>
        </p:nvSpPr>
        <p:spPr>
          <a:xfrm>
            <a:off x="136339" y="51069"/>
            <a:ext cx="23293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Before: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1792862-5BB2-7DD9-3419-0203052AE12E}"/>
              </a:ext>
            </a:extLst>
          </p:cNvPr>
          <p:cNvSpPr txBox="1"/>
          <p:nvPr/>
        </p:nvSpPr>
        <p:spPr>
          <a:xfrm>
            <a:off x="5038261" y="765638"/>
            <a:ext cx="232931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/>
              <a:t>After: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10292CE9-2944-E0A1-AB85-EA682B2D86B0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6339" y="450905"/>
            <a:ext cx="4759413" cy="2752373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97668864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C548C7D1-0DBB-AC47-4FA6-99B792E57ED9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223003" y="780223"/>
            <a:ext cx="7930497" cy="5947872"/>
          </a:xfrm>
          <a:prstGeom prst="rect">
            <a:avLst/>
          </a:prstGeom>
          <a:ln w="38100">
            <a:solidFill>
              <a:schemeClr val="tx1">
                <a:lumMod val="75000"/>
              </a:schemeClr>
            </a:solidFill>
          </a:ln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F0DD10BF-C12B-3F2B-BA4A-1F0174B01846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38976" y="873905"/>
            <a:ext cx="3975252" cy="2767014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BF41C12E-701D-21C1-9977-CA4733FF5DCE}"/>
              </a:ext>
            </a:extLst>
          </p:cNvPr>
          <p:cNvSpPr txBox="1"/>
          <p:nvPr/>
        </p:nvSpPr>
        <p:spPr>
          <a:xfrm>
            <a:off x="240632" y="173831"/>
            <a:ext cx="23293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Before: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FA2EF1C-A047-33FB-0675-2646DAD3B3E5}"/>
              </a:ext>
            </a:extLst>
          </p:cNvPr>
          <p:cNvSpPr txBox="1"/>
          <p:nvPr/>
        </p:nvSpPr>
        <p:spPr>
          <a:xfrm>
            <a:off x="4261503" y="173831"/>
            <a:ext cx="232931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/>
              <a:t>After: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ACA40978-AF1A-E78C-8953-411BF09AB144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9557" y="3754159"/>
            <a:ext cx="4054671" cy="28291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627742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2">
                <a:shade val="69000"/>
                <a:hueMod val="108000"/>
                <a:satMod val="164000"/>
                <a:lumMod val="74000"/>
              </a:schemeClr>
              <a:schemeClr val="bg2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6" name="Rectangle 15">
            <a:extLst>
              <a:ext uri="{FF2B5EF4-FFF2-40B4-BE49-F238E27FC236}">
                <a16:creationId xmlns:a16="http://schemas.microsoft.com/office/drawing/2014/main" id="{7BC10B99-9EF4-4D7F-8F2A-FF90F4DDA9C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08A9974-FEFF-2611-A4E3-4D3A39BE16F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6103" y="728734"/>
            <a:ext cx="3520745" cy="4572396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422A7055-55C3-840E-C4E2-C3119A4D06C6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72951" y="1053988"/>
            <a:ext cx="7542946" cy="5657210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B1CB2D8C-447D-6F7B-C9C5-C0F14EFC5F4C}"/>
              </a:ext>
            </a:extLst>
          </p:cNvPr>
          <p:cNvSpPr txBox="1"/>
          <p:nvPr/>
        </p:nvSpPr>
        <p:spPr>
          <a:xfrm>
            <a:off x="376103" y="283982"/>
            <a:ext cx="23293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Before: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0DD9B85F-6D6A-35A8-D0E3-AD461DDAE1BD}"/>
              </a:ext>
            </a:extLst>
          </p:cNvPr>
          <p:cNvSpPr txBox="1"/>
          <p:nvPr/>
        </p:nvSpPr>
        <p:spPr>
          <a:xfrm>
            <a:off x="4272951" y="360926"/>
            <a:ext cx="232931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/>
              <a:t>After:</a:t>
            </a:r>
          </a:p>
        </p:txBody>
      </p:sp>
    </p:spTree>
    <p:extLst>
      <p:ext uri="{BB962C8B-B14F-4D97-AF65-F5344CB8AC3E}">
        <p14:creationId xmlns:p14="http://schemas.microsoft.com/office/powerpoint/2010/main" val="238433553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08ECD345-DC5C-8A7F-210E-0DD8690A214D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389120" y="1013300"/>
            <a:ext cx="7679791" cy="5759843"/>
          </a:xfrm>
          <a:prstGeom prst="rect">
            <a:avLst/>
          </a:prstGeom>
          <a:ln>
            <a:solidFill>
              <a:schemeClr val="tx1">
                <a:lumMod val="75000"/>
              </a:schemeClr>
            </a:solidFill>
          </a:ln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4CD9B94F-16D2-DEED-C83C-6423E1AD8CED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23089" y="583846"/>
            <a:ext cx="4679232" cy="3113995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C6E16BDA-38C7-C4E8-F767-87838E24CC46}"/>
              </a:ext>
            </a:extLst>
          </p:cNvPr>
          <p:cNvSpPr txBox="1"/>
          <p:nvPr/>
        </p:nvSpPr>
        <p:spPr>
          <a:xfrm>
            <a:off x="203716" y="129627"/>
            <a:ext cx="23293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Before: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639F77F-8A5D-917D-C3A1-4BE2A20BD4F7}"/>
              </a:ext>
            </a:extLst>
          </p:cNvPr>
          <p:cNvSpPr txBox="1"/>
          <p:nvPr/>
        </p:nvSpPr>
        <p:spPr>
          <a:xfrm>
            <a:off x="4931343" y="446221"/>
            <a:ext cx="726065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/>
              <a:t>After</a:t>
            </a:r>
            <a:r>
              <a:rPr lang="en-US" sz="2400" dirty="0"/>
              <a:t>: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145140820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2">
                <a:shade val="69000"/>
                <a:hueMod val="108000"/>
                <a:satMod val="164000"/>
                <a:lumMod val="74000"/>
              </a:schemeClr>
              <a:schemeClr val="bg2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>
            <a:extLst>
              <a:ext uri="{FF2B5EF4-FFF2-40B4-BE49-F238E27FC236}">
                <a16:creationId xmlns:a16="http://schemas.microsoft.com/office/drawing/2014/main" id="{8FA13FFF-F97E-4167-8153-7C308935D01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50671462-7D07-4DAC-9A76-F29B833606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DD133C0-7CBA-B3CD-FC70-B1E635EDB8B5}"/>
              </a:ext>
            </a:extLst>
          </p:cNvPr>
          <p:cNvSpPr txBox="1"/>
          <p:nvPr/>
        </p:nvSpPr>
        <p:spPr>
          <a:xfrm>
            <a:off x="203716" y="129627"/>
            <a:ext cx="23293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Before: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B7A0391-0606-FF92-E48F-C38B7A599B41}"/>
              </a:ext>
            </a:extLst>
          </p:cNvPr>
          <p:cNvSpPr txBox="1"/>
          <p:nvPr/>
        </p:nvSpPr>
        <p:spPr>
          <a:xfrm>
            <a:off x="4656052" y="134126"/>
            <a:ext cx="419918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/>
              <a:t>After: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7E40E9E-40A1-BB82-5A45-3F0A55C007F3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3716" y="628586"/>
            <a:ext cx="4406067" cy="3385149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BF45D5E7-3B27-CEDE-4FF4-82A10DC58FC7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4813499" y="865070"/>
            <a:ext cx="7054073" cy="5900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044738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39F1443D-1BB6-BA69-10C5-8A3EE079EFDF}"/>
              </a:ext>
            </a:extLst>
          </p:cNvPr>
          <p:cNvSpPr txBox="1"/>
          <p:nvPr/>
        </p:nvSpPr>
        <p:spPr>
          <a:xfrm>
            <a:off x="203716" y="129627"/>
            <a:ext cx="621433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Basement Kitchen Backsplash - Before: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71DAF02-551D-54E0-B251-5569F6FBC098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991" y="605953"/>
            <a:ext cx="4847295" cy="3099773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11E43CD0-BADC-C595-5E98-5829F0760DE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11537" y="2716261"/>
            <a:ext cx="7009956" cy="39431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CF387A21-B0E3-4E17-56C5-D2AE841235B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082580" y="129627"/>
            <a:ext cx="5040429" cy="2835241"/>
          </a:xfrm>
          <a:prstGeom prst="rect">
            <a:avLst/>
          </a:prstGeom>
          <a:ln>
            <a:solidFill>
              <a:schemeClr val="bg1"/>
            </a:solidFill>
          </a:ln>
        </p:spPr>
      </p:pic>
    </p:spTree>
    <p:extLst>
      <p:ext uri="{BB962C8B-B14F-4D97-AF65-F5344CB8AC3E}">
        <p14:creationId xmlns:p14="http://schemas.microsoft.com/office/powerpoint/2010/main" val="236538715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7959B11B-5064-263F-FB50-82B108151607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11543" y="896587"/>
            <a:ext cx="4226694" cy="5635592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57C2BCA8-0B54-2E51-7C8B-B051B1861EE1}"/>
              </a:ext>
            </a:extLst>
          </p:cNvPr>
          <p:cNvSpPr txBox="1"/>
          <p:nvPr/>
        </p:nvSpPr>
        <p:spPr>
          <a:xfrm>
            <a:off x="231005" y="192505"/>
            <a:ext cx="433136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New Powder Room – main level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B62D7E0-59E1-BB8A-1AA9-BEBC2E8B2E7F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4466925" y="857250"/>
            <a:ext cx="6858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4370079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">
  <a:themeElements>
    <a:clrScheme name="Ion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I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1858</TotalTime>
  <Words>81</Words>
  <Application>Microsoft Office PowerPoint</Application>
  <PresentationFormat>Widescreen</PresentationFormat>
  <Paragraphs>24</Paragraphs>
  <Slides>15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8" baseType="lpstr">
      <vt:lpstr>Century Gothic</vt:lpstr>
      <vt:lpstr>Wingdings 3</vt:lpstr>
      <vt:lpstr>Ion</vt:lpstr>
      <vt:lpstr>McCroskey House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Arthur &amp; Florence Davis House</dc:title>
  <dc:creator>Benzie, Ryan</dc:creator>
  <cp:lastModifiedBy>Duvall, Megan</cp:lastModifiedBy>
  <cp:revision>14</cp:revision>
  <dcterms:created xsi:type="dcterms:W3CDTF">2023-11-09T16:03:13Z</dcterms:created>
  <dcterms:modified xsi:type="dcterms:W3CDTF">2026-08-18T21:40:21Z</dcterms:modified>
</cp:coreProperties>
</file>