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17" r:id="rId3"/>
    <p:sldId id="321" r:id="rId4"/>
    <p:sldId id="274" r:id="rId5"/>
    <p:sldId id="320" r:id="rId6"/>
    <p:sldId id="273" r:id="rId7"/>
    <p:sldId id="323" r:id="rId8"/>
    <p:sldId id="283" r:id="rId9"/>
    <p:sldId id="284" r:id="rId10"/>
    <p:sldId id="275" r:id="rId11"/>
    <p:sldId id="285" r:id="rId12"/>
    <p:sldId id="322" r:id="rId13"/>
    <p:sldId id="286" r:id="rId14"/>
    <p:sldId id="324" r:id="rId15"/>
    <p:sldId id="287" r:id="rId16"/>
    <p:sldId id="288" r:id="rId17"/>
    <p:sldId id="289" r:id="rId18"/>
    <p:sldId id="290" r:id="rId19"/>
    <p:sldId id="291" r:id="rId20"/>
    <p:sldId id="292" r:id="rId21"/>
    <p:sldId id="325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E8F65"/>
    <a:srgbClr val="006666"/>
    <a:srgbClr val="49A6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8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1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C00AB-D432-148D-0923-B16C2E50E5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CD0656-0161-20A7-2EC8-0D9C4D4302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7AB6BF-F595-36FB-E1AF-03AF82F8D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D9F77-56D8-4F59-990F-25255DBF112F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8F7480-F218-A11E-5BAF-246CA3566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761BB4-FE91-7A17-3834-1137C57D5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670B7-A46B-4F2B-80CC-627C301F3E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2872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AB793-6023-6C8C-D54B-FC5E280AF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CF9F5A-E520-098A-AA39-6D26162D68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0DD00B-7305-2DC8-F45A-8E4326656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D9F77-56D8-4F59-990F-25255DBF112F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775706-97F3-563D-7283-A315CC4B1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A5BBC1-50FD-0AE8-E7F2-9BEED9E3B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670B7-A46B-4F2B-80CC-627C301F3E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298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897BC-BF68-5396-817B-7C7A3E9C0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8CBF79-B838-5645-3CE4-AC553310E1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893E39-76FE-7C50-10AD-7A6093B4F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D9F77-56D8-4F59-990F-25255DBF112F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6F8DDE-4835-27D1-BB33-D710DE394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F57A2E-9714-E1CC-00E3-9A4F1A7D2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670B7-A46B-4F2B-80CC-627C301F3E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99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98A65-F98A-A15B-E0A6-3F4749CCE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6D7453-1503-C35A-1CBF-E5F400A773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69F56A-3939-D307-75A2-3ABCA5912B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877642-15E1-A0AD-F304-6C7E1541C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D9F77-56D8-4F59-990F-25255DBF112F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5D69AF-AE60-FE74-CA3E-B09B6221E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BA0F63-C9EC-EC34-1280-45C31CBBC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670B7-A46B-4F2B-80CC-627C301F3E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967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DF91F-8247-20F1-C28D-B4DCAD48D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3F399B-F115-39E0-3FFB-D5B227FFE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A3F5FC-E50B-FF44-6EEA-E49D6C1185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FBF5540-E541-655C-91CA-54EEDE1569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90A062-9BF4-FC71-E1E4-B78BE16F6B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7754259-CB21-4471-839B-712AE73B21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D9F77-56D8-4F59-990F-25255DBF112F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012D420-388B-3F56-56CD-C15CB10C3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7FFFD8-42E3-F92C-E6DD-07E532400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670B7-A46B-4F2B-80CC-627C301F3E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01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BCC66-FA55-2488-7764-9095247BE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D69C02-7424-B448-C3A5-70CD16955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D9F77-56D8-4F59-990F-25255DBF112F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321ECE-F795-6E13-C615-F9FA7F07F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32818D-4DDD-305E-C078-679DD4772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670B7-A46B-4F2B-80CC-627C301F3E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541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170C461-5B05-7DC1-46F0-392CDE99C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D9F77-56D8-4F59-990F-25255DBF112F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6919DD-876B-58AC-3372-4112CF21B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C01721-4B02-BFAE-6315-460378E34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670B7-A46B-4F2B-80CC-627C301F3E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202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4FB6D-6E08-00D2-E379-DAFDCDF90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F292B9-77A9-2B28-8DDD-8A99A1BD5D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D442EC-582A-CB8A-42B3-FA0D54AB14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3423FE-134B-6BCC-BB85-10FF0C285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D9F77-56D8-4F59-990F-25255DBF112F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52140D-5B06-71D4-0DCA-55B4350F3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F36A68-19C2-0159-924C-55C25662C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670B7-A46B-4F2B-80CC-627C301F3E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155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188D9A-C398-C7BB-40DC-A53FE3A33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C6712-3840-BA18-E23A-B3836C216D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869E1A-FE75-64DC-DD7D-DB18DCBFB6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B4F866-DAA8-9F4D-724A-08F661EE2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D9F77-56D8-4F59-990F-25255DBF112F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37D58D-CA6D-1F34-8A86-1C2399A46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F89B21-8EC0-0EA1-BC09-11A284D47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670B7-A46B-4F2B-80CC-627C301F3E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706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6E2E7-378E-F5A0-CF0F-447F8F857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29B6A6-F8EB-197C-5EF7-C6F097BDB5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1A4B4-0F80-C2CE-B4FD-4488C41C8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D9F77-56D8-4F59-990F-25255DBF112F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021DDC-F10C-1392-5B25-1B8D0B2DD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B30FBE-631B-80C3-6538-2723BE76A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670B7-A46B-4F2B-80CC-627C301F3E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069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F827794-2160-F959-E366-4CDBA754D2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608F07-BFBB-0C17-3B3A-3EA7009906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5D980A-B235-AA12-C949-4149BA564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D9F77-56D8-4F59-990F-25255DBF112F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90664-110B-6955-951E-1A22B3476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E882EE-00EA-DF7B-049A-BF4AF17C8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670B7-A46B-4F2B-80CC-627C301F3E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835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rgbClr val="6E8F65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3E0838-3F24-E9C6-29D6-ABFA7B8A3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F199A7-DC9D-918C-ED7C-7D9A63D184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FBE13F-E3DD-566D-737D-8C76C83652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4D9F77-56D8-4F59-990F-25255DBF112F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3AD2CA-52CE-5604-9D3A-124E9BACCA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768E00-9714-20F1-0667-942476013B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3670B7-A46B-4F2B-80CC-627C301F3E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940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g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7" Type="http://schemas.openxmlformats.org/officeDocument/2006/relationships/image" Target="../media/image52.jp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Slide Background Fill">
            <a:extLst>
              <a:ext uri="{FF2B5EF4-FFF2-40B4-BE49-F238E27FC236}">
                <a16:creationId xmlns:a16="http://schemas.microsoft.com/office/drawing/2014/main" id="{C7D023E4-8DE1-436E-9847-ED6A4B4B04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1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FEC590B-3306-47E9-BD67-97F3F76169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88952" cy="6858000"/>
            <a:chOff x="651279" y="598259"/>
            <a:chExt cx="10889442" cy="5680742"/>
          </a:xfrm>
        </p:grpSpPr>
        <p:sp>
          <p:nvSpPr>
            <p:cNvPr id="11" name="Color">
              <a:extLst>
                <a:ext uri="{FF2B5EF4-FFF2-40B4-BE49-F238E27FC236}">
                  <a16:creationId xmlns:a16="http://schemas.microsoft.com/office/drawing/2014/main" id="{54F87DBC-E43C-4CE4-A8C5-61E3D68194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Color">
              <a:extLst>
                <a:ext uri="{FF2B5EF4-FFF2-40B4-BE49-F238E27FC236}">
                  <a16:creationId xmlns:a16="http://schemas.microsoft.com/office/drawing/2014/main" id="{CD39A88A-7F84-4ACA-877B-E28BC26CD8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47AAF5E-1692-48C9-98FB-6432BF0BC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F36A26D-E71D-4663-B197-8B7BFA37AD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A821CEB-DA96-4952-93B9-81F9C42BAD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C8EDE0-D69B-4F65-9AB7-DDE7EAD78E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46F0982-BF10-4BF6-842A-F631654FF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B313509-2128-42CA-81B6-C9EC23E44C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1589188C-E06E-4F8A-BDD1-02ADF1408F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B4E610F-FCD0-483F-B9F2-6DF2C28FE8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E4CE064-D790-3238-F58A-5E4DA9A540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46" y="666351"/>
            <a:ext cx="12095224" cy="3044335"/>
          </a:xfrm>
        </p:spPr>
        <p:txBody>
          <a:bodyPr anchor="b">
            <a:normAutofit/>
          </a:bodyPr>
          <a:lstStyle/>
          <a:p>
            <a:r>
              <a:rPr lang="en-US" sz="6600" b="1" dirty="0">
                <a:solidFill>
                  <a:schemeClr val="bg1"/>
                </a:solidFill>
              </a:rPr>
              <a:t>Charles E Marr House </a:t>
            </a:r>
            <a:br>
              <a:rPr lang="en-US" sz="6600" b="1" dirty="0">
                <a:solidFill>
                  <a:schemeClr val="bg1"/>
                </a:solidFill>
              </a:rPr>
            </a:br>
            <a:r>
              <a:rPr lang="en-US" sz="6600" b="1" dirty="0">
                <a:solidFill>
                  <a:schemeClr val="bg1"/>
                </a:solidFill>
              </a:rPr>
              <a:t>204 W 16</a:t>
            </a:r>
            <a:r>
              <a:rPr lang="en-US" sz="6600" b="1" baseline="30000" dirty="0">
                <a:solidFill>
                  <a:schemeClr val="bg1"/>
                </a:solidFill>
              </a:rPr>
              <a:t>th</a:t>
            </a:r>
            <a:r>
              <a:rPr lang="en-US" sz="6600" b="1" dirty="0">
                <a:solidFill>
                  <a:schemeClr val="bg1"/>
                </a:solidFill>
              </a:rPr>
              <a:t> Avenue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89E773-C23E-E801-5920-D7E2296D45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9708" y="3866064"/>
            <a:ext cx="10558405" cy="2234485"/>
          </a:xfrm>
        </p:spPr>
        <p:txBody>
          <a:bodyPr anchor="t"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Special Valuation Residential</a:t>
            </a:r>
          </a:p>
        </p:txBody>
      </p:sp>
    </p:spTree>
    <p:extLst>
      <p:ext uri="{BB962C8B-B14F-4D97-AF65-F5344CB8AC3E}">
        <p14:creationId xmlns:p14="http://schemas.microsoft.com/office/powerpoint/2010/main" val="907799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61B0EF4-FB5E-95C2-9273-0864CA48BE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000" y="0"/>
            <a:ext cx="9144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C0C36E0-A952-B367-04A5-406B8CE1BF5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087" y="490268"/>
            <a:ext cx="3200400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809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045E639-C69A-EE18-1787-6220C5B396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9880" y="723152"/>
            <a:ext cx="8771205" cy="602748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8B2C97D-2BF9-895E-FD86-150B969648EE}"/>
              </a:ext>
            </a:extLst>
          </p:cNvPr>
          <p:cNvSpPr txBox="1"/>
          <p:nvPr/>
        </p:nvSpPr>
        <p:spPr>
          <a:xfrm>
            <a:off x="3513511" y="849611"/>
            <a:ext cx="36089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50000"/>
                  </a:schemeClr>
                </a:solidFill>
              </a:rPr>
              <a:t>Notice the sag?!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17CECA8-6B00-5282-6203-63B042115504}"/>
              </a:ext>
            </a:extLst>
          </p:cNvPr>
          <p:cNvCxnSpPr>
            <a:stCxn id="4" idx="2"/>
          </p:cNvCxnSpPr>
          <p:nvPr/>
        </p:nvCxnSpPr>
        <p:spPr>
          <a:xfrm>
            <a:off x="5317992" y="1311276"/>
            <a:ext cx="1514119" cy="1052363"/>
          </a:xfrm>
          <a:prstGeom prst="straightConnector1">
            <a:avLst/>
          </a:prstGeom>
          <a:ln w="57150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6F1397DE-15E1-AB21-A696-D7321ECC69A5}"/>
              </a:ext>
            </a:extLst>
          </p:cNvPr>
          <p:cNvSpPr txBox="1"/>
          <p:nvPr/>
        </p:nvSpPr>
        <p:spPr>
          <a:xfrm>
            <a:off x="577970" y="112143"/>
            <a:ext cx="77637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Front Porch – didn’t get an after photo!</a:t>
            </a:r>
          </a:p>
        </p:txBody>
      </p:sp>
    </p:spTree>
    <p:extLst>
      <p:ext uri="{BB962C8B-B14F-4D97-AF65-F5344CB8AC3E}">
        <p14:creationId xmlns:p14="http://schemas.microsoft.com/office/powerpoint/2010/main" val="6427140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F8B9925-62F1-96C2-92BE-1AA379213C4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7882303" y="2126337"/>
            <a:ext cx="4801722" cy="360129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2481867-BE10-17B3-B7F1-D43B1AB9C7F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749060" y="857250"/>
            <a:ext cx="6858000" cy="51435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3F47558-D01A-46C7-75D4-3588C29D3B7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99625" y="4237040"/>
            <a:ext cx="3437107" cy="2577830"/>
          </a:xfrm>
          <a:prstGeom prst="rect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66DEC13-0F4E-D530-295B-3F089269CFC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078243" y="525293"/>
            <a:ext cx="4202349" cy="3151762"/>
          </a:xfrm>
          <a:prstGeom prst="rect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5131642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76929EF-B15B-B66B-5DC0-F3B0696396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6571" y="2115766"/>
            <a:ext cx="6096000" cy="4572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4C88B71-EA6D-79CD-CB8F-8C2AF21DDD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429" y="549613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8668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A317913-A2E5-A681-A562-A9E89F5A2FB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8278" y="1249643"/>
            <a:ext cx="5497208" cy="366480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EE85B32-9EB0-5E78-4857-2A08610A6195}"/>
              </a:ext>
            </a:extLst>
          </p:cNvPr>
          <p:cNvSpPr txBox="1"/>
          <p:nvPr/>
        </p:nvSpPr>
        <p:spPr>
          <a:xfrm>
            <a:off x="301557" y="126460"/>
            <a:ext cx="54085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Basement – Before/During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7C3758-9B24-B2B8-D8BD-76666DC77E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0136" y="126460"/>
            <a:ext cx="4202349" cy="315176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8DD7E48-DAD8-99DC-3FFE-07786DFA97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54153" y="3097853"/>
            <a:ext cx="4912468" cy="368435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044785F-64AF-3501-53FD-B6B4E07E2E2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930986" y="3857624"/>
            <a:ext cx="3429001" cy="2571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1112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71E460F-C486-B35C-2ED6-12412341F0F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217" y="1177047"/>
            <a:ext cx="7574604" cy="568095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257B634-3C79-0C6E-C13D-09B086DDBEE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771339" y="4342183"/>
            <a:ext cx="2597285" cy="1947964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718F24D-BD30-326F-3A0E-60B9A7EC5F6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0766" y="0"/>
            <a:ext cx="4238017" cy="317851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6BA5486-9090-8118-6F30-BFA3B36E038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400000">
            <a:off x="8828255" y="3617473"/>
            <a:ext cx="3511687" cy="296936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DEA324B-8CF3-8543-A106-BB7B1EE45D3D}"/>
              </a:ext>
            </a:extLst>
          </p:cNvPr>
          <p:cNvSpPr txBox="1"/>
          <p:nvPr/>
        </p:nvSpPr>
        <p:spPr>
          <a:xfrm>
            <a:off x="223736" y="243192"/>
            <a:ext cx="63910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Basement - After</a:t>
            </a:r>
          </a:p>
        </p:txBody>
      </p:sp>
    </p:spTree>
    <p:extLst>
      <p:ext uri="{BB962C8B-B14F-4D97-AF65-F5344CB8AC3E}">
        <p14:creationId xmlns:p14="http://schemas.microsoft.com/office/powerpoint/2010/main" val="31923238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620D2B-1898-01EE-1BDC-964A42535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CCA88BF-C130-5848-1B35-FB77021B5F9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8989" y="900373"/>
            <a:ext cx="7836816" cy="58776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2D10A0C-41F7-9F20-951C-E386FAAC01B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195" y="2353820"/>
            <a:ext cx="4456078" cy="297071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1CDC7CA-8713-D439-3458-05989140FE4A}"/>
              </a:ext>
            </a:extLst>
          </p:cNvPr>
          <p:cNvSpPr txBox="1"/>
          <p:nvPr/>
        </p:nvSpPr>
        <p:spPr>
          <a:xfrm>
            <a:off x="241172" y="215660"/>
            <a:ext cx="54085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Living Room – Before/After</a:t>
            </a:r>
          </a:p>
        </p:txBody>
      </p:sp>
    </p:spTree>
    <p:extLst>
      <p:ext uri="{BB962C8B-B14F-4D97-AF65-F5344CB8AC3E}">
        <p14:creationId xmlns:p14="http://schemas.microsoft.com/office/powerpoint/2010/main" val="14349275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4CE7B4-2DCD-B660-D5DF-DE7A89DDCA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A0E9F9D-06AA-256F-61DD-198181C9AC6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05528" y="0"/>
            <a:ext cx="9144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7A7480F-AAE7-2CD1-4B37-AE592C8D23A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788" y="2150347"/>
            <a:ext cx="3835958" cy="2557305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DA53944-3E82-6B5C-BA13-9C522763AAAD}"/>
              </a:ext>
            </a:extLst>
          </p:cNvPr>
          <p:cNvSpPr txBox="1"/>
          <p:nvPr/>
        </p:nvSpPr>
        <p:spPr>
          <a:xfrm>
            <a:off x="180788" y="215660"/>
            <a:ext cx="54085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Den – Before/After</a:t>
            </a:r>
          </a:p>
        </p:txBody>
      </p:sp>
    </p:spTree>
    <p:extLst>
      <p:ext uri="{BB962C8B-B14F-4D97-AF65-F5344CB8AC3E}">
        <p14:creationId xmlns:p14="http://schemas.microsoft.com/office/powerpoint/2010/main" val="15170261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EA4E2D4-A223-6200-55B1-D48F0CFDA53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36879" y="0"/>
            <a:ext cx="9144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686583E-4854-36A7-FA64-E41BE7785C0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18909" y="210866"/>
            <a:ext cx="4227844" cy="281856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2BC5A61-1825-B2CC-F820-9B3724F9E57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533791" y="3114436"/>
            <a:ext cx="4114800" cy="3086100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07DC55A-2EDA-9E43-0833-98707FB01FE0}"/>
              </a:ext>
            </a:extLst>
          </p:cNvPr>
          <p:cNvSpPr txBox="1"/>
          <p:nvPr/>
        </p:nvSpPr>
        <p:spPr>
          <a:xfrm>
            <a:off x="-302293" y="276045"/>
            <a:ext cx="54085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Dining Room – Before/After</a:t>
            </a:r>
          </a:p>
        </p:txBody>
      </p:sp>
    </p:spTree>
    <p:extLst>
      <p:ext uri="{BB962C8B-B14F-4D97-AF65-F5344CB8AC3E}">
        <p14:creationId xmlns:p14="http://schemas.microsoft.com/office/powerpoint/2010/main" val="12077603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713EC6-F6B4-218D-6BEE-6A49D83163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arousel photo #14 (MLS)">
            <a:extLst>
              <a:ext uri="{FF2B5EF4-FFF2-40B4-BE49-F238E27FC236}">
                <a16:creationId xmlns:a16="http://schemas.microsoft.com/office/drawing/2014/main" id="{7A0C62BA-5EC5-44D4-4A30-D33A9F8AC3E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998" y="316436"/>
            <a:ext cx="4779597" cy="3186398"/>
          </a:xfrm>
          <a:prstGeom prst="rect">
            <a:avLst/>
          </a:prstGeom>
        </p:spPr>
      </p:pic>
      <p:pic>
        <p:nvPicPr>
          <p:cNvPr id="5" name="Picture 4" descr="carousel photo #15 (MLS)">
            <a:extLst>
              <a:ext uri="{FF2B5EF4-FFF2-40B4-BE49-F238E27FC236}">
                <a16:creationId xmlns:a16="http://schemas.microsoft.com/office/drawing/2014/main" id="{AB990696-CD17-E5AE-25E3-AFB09D25BD8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998" y="3783710"/>
            <a:ext cx="4136781" cy="2757854"/>
          </a:xfrm>
          <a:prstGeom prst="rect">
            <a:avLst/>
          </a:prstGeom>
        </p:spPr>
      </p:pic>
      <p:pic>
        <p:nvPicPr>
          <p:cNvPr id="7" name="Picture 6" descr="carousel photo #16 (MLS)">
            <a:extLst>
              <a:ext uri="{FF2B5EF4-FFF2-40B4-BE49-F238E27FC236}">
                <a16:creationId xmlns:a16="http://schemas.microsoft.com/office/drawing/2014/main" id="{5DCAC633-7BD9-F47A-33BE-F17AD6E225F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4273" y="1841493"/>
            <a:ext cx="7023729" cy="468248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8C85979-D06C-38B8-7C33-726B11AC2F44}"/>
              </a:ext>
            </a:extLst>
          </p:cNvPr>
          <p:cNvSpPr txBox="1"/>
          <p:nvPr/>
        </p:nvSpPr>
        <p:spPr>
          <a:xfrm>
            <a:off x="5164853" y="140677"/>
            <a:ext cx="60390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Kitchen Before</a:t>
            </a:r>
          </a:p>
        </p:txBody>
      </p:sp>
    </p:spTree>
    <p:extLst>
      <p:ext uri="{BB962C8B-B14F-4D97-AF65-F5344CB8AC3E}">
        <p14:creationId xmlns:p14="http://schemas.microsoft.com/office/powerpoint/2010/main" val="30202539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A580E8F-C098-E090-F442-9A6FA9AE18B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191250" y="857250"/>
            <a:ext cx="6858000" cy="51435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ED9E31A-9A91-FC7E-A7C7-036221246DB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460340" y="3635619"/>
            <a:ext cx="3682721" cy="27620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AC41C14-FCAF-B639-7D35-F2F250E046D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761838" y="3930986"/>
            <a:ext cx="3345159" cy="250886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B9E53CC-58E2-D8E5-73C4-D5E0AB2C52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3506" y="0"/>
            <a:ext cx="5117960" cy="383847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1CBB659-08F8-4666-B6BF-2BB7916538F8}"/>
              </a:ext>
            </a:extLst>
          </p:cNvPr>
          <p:cNvSpPr txBox="1"/>
          <p:nvPr/>
        </p:nvSpPr>
        <p:spPr>
          <a:xfrm>
            <a:off x="9038114" y="6015265"/>
            <a:ext cx="60390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Kitchen After</a:t>
            </a:r>
          </a:p>
        </p:txBody>
      </p:sp>
    </p:spTree>
    <p:extLst>
      <p:ext uri="{BB962C8B-B14F-4D97-AF65-F5344CB8AC3E}">
        <p14:creationId xmlns:p14="http://schemas.microsoft.com/office/powerpoint/2010/main" val="13178178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B38066-FC89-C564-813E-3EEF4D4508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71C522-48DA-2318-27BC-D86EBB739E3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845" y="2154674"/>
            <a:ext cx="5347783" cy="356518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B8433EF-9E7A-2A3D-C314-B121E9F3A8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1293" y="-55664"/>
            <a:ext cx="5226996" cy="696932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C2F9D84-C849-A705-F8C9-24E172FE8A7C}"/>
              </a:ext>
            </a:extLst>
          </p:cNvPr>
          <p:cNvSpPr txBox="1"/>
          <p:nvPr/>
        </p:nvSpPr>
        <p:spPr>
          <a:xfrm>
            <a:off x="343711" y="298297"/>
            <a:ext cx="60390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1</a:t>
            </a:r>
            <a:r>
              <a:rPr lang="en-US" sz="2800" b="1" baseline="30000" dirty="0"/>
              <a:t>st</a:t>
            </a:r>
            <a:r>
              <a:rPr lang="en-US" sz="2800" b="1" dirty="0"/>
              <a:t> Floor Powder Room – Before/After</a:t>
            </a:r>
          </a:p>
        </p:txBody>
      </p:sp>
    </p:spTree>
    <p:extLst>
      <p:ext uri="{BB962C8B-B14F-4D97-AF65-F5344CB8AC3E}">
        <p14:creationId xmlns:p14="http://schemas.microsoft.com/office/powerpoint/2010/main" val="3340484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8D41653-8CBE-2E73-00B0-FD1001CFA4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54876" y="505839"/>
            <a:ext cx="8249055" cy="6186792"/>
          </a:xfrm>
          <a:prstGeom prst="rect">
            <a:avLst/>
          </a:prstGeom>
        </p:spPr>
      </p:pic>
      <p:pic>
        <p:nvPicPr>
          <p:cNvPr id="4" name="Picture 3" descr="carousel photo #20 (MLS)">
            <a:extLst>
              <a:ext uri="{FF2B5EF4-FFF2-40B4-BE49-F238E27FC236}">
                <a16:creationId xmlns:a16="http://schemas.microsoft.com/office/drawing/2014/main" id="{02F5B300-EBC5-EC0C-B8EB-F3DB60C3CBD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8069" y="3028698"/>
            <a:ext cx="3857625" cy="25717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1E0C7A2-6886-E70E-BC03-290E553EFAF9}"/>
              </a:ext>
            </a:extLst>
          </p:cNvPr>
          <p:cNvSpPr txBox="1"/>
          <p:nvPr/>
        </p:nvSpPr>
        <p:spPr>
          <a:xfrm>
            <a:off x="343711" y="298297"/>
            <a:ext cx="30464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Primary Bedroom Before/After</a:t>
            </a:r>
          </a:p>
        </p:txBody>
      </p:sp>
    </p:spTree>
    <p:extLst>
      <p:ext uri="{BB962C8B-B14F-4D97-AF65-F5344CB8AC3E}">
        <p14:creationId xmlns:p14="http://schemas.microsoft.com/office/powerpoint/2010/main" val="22430337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EDD24C-CB14-53B5-5C92-F823DD42B0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D7691E4-9DB5-81E5-8715-517F0936EE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2506" y="29713"/>
            <a:ext cx="5121215" cy="682828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B358213-D3EA-660F-62C8-5421E7F6274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0460" y="2995647"/>
            <a:ext cx="5149804" cy="3862353"/>
          </a:xfrm>
          <a:prstGeom prst="rect">
            <a:avLst/>
          </a:prstGeom>
        </p:spPr>
      </p:pic>
      <p:pic>
        <p:nvPicPr>
          <p:cNvPr id="7" name="Picture 6" descr="carousel photo #21 (MLS)">
            <a:extLst>
              <a:ext uri="{FF2B5EF4-FFF2-40B4-BE49-F238E27FC236}">
                <a16:creationId xmlns:a16="http://schemas.microsoft.com/office/drawing/2014/main" id="{15F93D04-DF92-B5DC-4B17-B2E85948199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3711" y="1042823"/>
            <a:ext cx="3171218" cy="211414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B8A5A83-1C2F-5827-41D4-9B6EC3C580F7}"/>
              </a:ext>
            </a:extLst>
          </p:cNvPr>
          <p:cNvSpPr txBox="1"/>
          <p:nvPr/>
        </p:nvSpPr>
        <p:spPr>
          <a:xfrm>
            <a:off x="343711" y="298297"/>
            <a:ext cx="60390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2</a:t>
            </a:r>
            <a:r>
              <a:rPr lang="en-US" sz="2800" b="1" baseline="30000" dirty="0"/>
              <a:t>nd</a:t>
            </a:r>
            <a:r>
              <a:rPr lang="en-US" sz="2800" b="1" dirty="0"/>
              <a:t> Floor Bath (primary) – Before/After</a:t>
            </a:r>
          </a:p>
        </p:txBody>
      </p:sp>
    </p:spTree>
    <p:extLst>
      <p:ext uri="{BB962C8B-B14F-4D97-AF65-F5344CB8AC3E}">
        <p14:creationId xmlns:p14="http://schemas.microsoft.com/office/powerpoint/2010/main" val="13106339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CA19FA-2DCF-D1DD-BC47-890EA2B7B2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B321ACD-C612-8177-9CC3-D81FA4EF658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000" y="0"/>
            <a:ext cx="9144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66E588F-F11E-FEE7-89D1-FDD745ADEDE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198" y="3793787"/>
            <a:ext cx="4202349" cy="280156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7E202BD-A37A-689B-6C40-92D7D23CA19C}"/>
              </a:ext>
            </a:extLst>
          </p:cNvPr>
          <p:cNvSpPr txBox="1"/>
          <p:nvPr/>
        </p:nvSpPr>
        <p:spPr>
          <a:xfrm>
            <a:off x="343712" y="298297"/>
            <a:ext cx="25892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Guest Bedroom Before/After</a:t>
            </a:r>
          </a:p>
        </p:txBody>
      </p:sp>
    </p:spTree>
    <p:extLst>
      <p:ext uri="{BB962C8B-B14F-4D97-AF65-F5344CB8AC3E}">
        <p14:creationId xmlns:p14="http://schemas.microsoft.com/office/powerpoint/2010/main" val="6078098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1A0BC4-B937-3D42-021E-1B72E9CC3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64EF421-A384-FCA2-FFEC-270743D4ADB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470" y="2509736"/>
            <a:ext cx="5500992" cy="36673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F84E2A1-DFBD-A316-063D-FCB9EDB8C3B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371289" y="871841"/>
            <a:ext cx="6858000" cy="51435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FF95E0D-A92D-01CD-9FC4-2F0666889E60}"/>
              </a:ext>
            </a:extLst>
          </p:cNvPr>
          <p:cNvSpPr txBox="1"/>
          <p:nvPr/>
        </p:nvSpPr>
        <p:spPr>
          <a:xfrm>
            <a:off x="343711" y="298297"/>
            <a:ext cx="60390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2</a:t>
            </a:r>
            <a:r>
              <a:rPr lang="en-US" sz="2800" b="1" baseline="30000" dirty="0"/>
              <a:t>nd</a:t>
            </a:r>
            <a:r>
              <a:rPr lang="en-US" sz="2800" b="1" dirty="0"/>
              <a:t> Floor Bath – Before/After</a:t>
            </a:r>
          </a:p>
        </p:txBody>
      </p:sp>
    </p:spTree>
    <p:extLst>
      <p:ext uri="{BB962C8B-B14F-4D97-AF65-F5344CB8AC3E}">
        <p14:creationId xmlns:p14="http://schemas.microsoft.com/office/powerpoint/2010/main" val="12595875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7F41BB-CC21-94C6-0BBC-B986CA79CA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arousel photo #26 (MLS)">
            <a:extLst>
              <a:ext uri="{FF2B5EF4-FFF2-40B4-BE49-F238E27FC236}">
                <a16:creationId xmlns:a16="http://schemas.microsoft.com/office/drawing/2014/main" id="{F3554E05-3981-0F40-5600-1DC4EC3ED56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495" y="2821022"/>
            <a:ext cx="4609086" cy="30727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A85F4FC-2263-9187-E553-A823F7F9F4D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3411" y="1215958"/>
            <a:ext cx="6926094" cy="519457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458B47A-1FA5-985F-B8B7-A1CA0D4BD8BA}"/>
              </a:ext>
            </a:extLst>
          </p:cNvPr>
          <p:cNvSpPr txBox="1"/>
          <p:nvPr/>
        </p:nvSpPr>
        <p:spPr>
          <a:xfrm>
            <a:off x="343711" y="298297"/>
            <a:ext cx="60390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Bedroom/Office – Before/After</a:t>
            </a:r>
          </a:p>
        </p:txBody>
      </p:sp>
    </p:spTree>
    <p:extLst>
      <p:ext uri="{BB962C8B-B14F-4D97-AF65-F5344CB8AC3E}">
        <p14:creationId xmlns:p14="http://schemas.microsoft.com/office/powerpoint/2010/main" val="36593125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C5B07A-8D63-686F-7148-D31516F19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6E73BF0-E330-E497-02B7-ABB0842C86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4362" y="780094"/>
            <a:ext cx="7546277" cy="5659708"/>
          </a:xfrm>
          <a:prstGeom prst="rect">
            <a:avLst/>
          </a:prstGeom>
        </p:spPr>
      </p:pic>
      <p:pic>
        <p:nvPicPr>
          <p:cNvPr id="7" name="Picture 6" descr="carousel photo #22 (MLS)">
            <a:extLst>
              <a:ext uri="{FF2B5EF4-FFF2-40B4-BE49-F238E27FC236}">
                <a16:creationId xmlns:a16="http://schemas.microsoft.com/office/drawing/2014/main" id="{FB5B153E-5B01-E1A6-BF8A-F217FA6BCBB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564" y="2529008"/>
            <a:ext cx="4098384" cy="273225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46A1C6A-4782-579F-0FEB-F27FBCCEACC6}"/>
              </a:ext>
            </a:extLst>
          </p:cNvPr>
          <p:cNvSpPr txBox="1"/>
          <p:nvPr/>
        </p:nvSpPr>
        <p:spPr>
          <a:xfrm>
            <a:off x="343711" y="298296"/>
            <a:ext cx="286531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Guest Bedroom Before/After</a:t>
            </a:r>
          </a:p>
        </p:txBody>
      </p:sp>
    </p:spTree>
    <p:extLst>
      <p:ext uri="{BB962C8B-B14F-4D97-AF65-F5344CB8AC3E}">
        <p14:creationId xmlns:p14="http://schemas.microsoft.com/office/powerpoint/2010/main" val="10700403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AF59F-18A9-C8F9-362B-D5A2E8C23C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AB4AB1E-A659-ED3A-365A-C38529E22EB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583" y="4108307"/>
            <a:ext cx="3560323" cy="267024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30E6B87-47F2-4D00-B199-644A60E9184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0270" y="3911321"/>
            <a:ext cx="3822970" cy="28672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518D4BB-2BAA-374F-E3B8-38F533FDC70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65672" y="608790"/>
            <a:ext cx="2420972" cy="3227962"/>
          </a:xfrm>
          <a:prstGeom prst="rect">
            <a:avLst/>
          </a:prstGeom>
        </p:spPr>
      </p:pic>
      <p:pic>
        <p:nvPicPr>
          <p:cNvPr id="12" name="Picture 11" descr="carousel photo #30 (MLS)">
            <a:extLst>
              <a:ext uri="{FF2B5EF4-FFF2-40B4-BE49-F238E27FC236}">
                <a16:creationId xmlns:a16="http://schemas.microsoft.com/office/drawing/2014/main" id="{E824C355-97BE-0838-0C18-7C34043F42C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142197"/>
            <a:ext cx="4291103" cy="286073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D762AD3-02FC-C3D5-B8AB-316EA82D53A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6646" y="580067"/>
            <a:ext cx="3048000" cy="2286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5BA59E8-6606-0D7E-BDA7-E30BA793C5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2519" y="2923710"/>
            <a:ext cx="2950718" cy="393429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902BCA3-8A51-E680-B5B4-16C019F5310B}"/>
              </a:ext>
            </a:extLst>
          </p:cNvPr>
          <p:cNvSpPr txBox="1"/>
          <p:nvPr/>
        </p:nvSpPr>
        <p:spPr>
          <a:xfrm>
            <a:off x="8128268" y="128334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New Boiler/Systems: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EB69234-2034-5541-FEB3-B3ACB4222318}"/>
              </a:ext>
            </a:extLst>
          </p:cNvPr>
          <p:cNvSpPr txBox="1"/>
          <p:nvPr/>
        </p:nvSpPr>
        <p:spPr>
          <a:xfrm>
            <a:off x="4666646" y="128334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Old Boiler/Asbestos: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113C0A9-3606-9C5B-DE02-16C2C2E480AB}"/>
              </a:ext>
            </a:extLst>
          </p:cNvPr>
          <p:cNvSpPr txBox="1"/>
          <p:nvPr/>
        </p:nvSpPr>
        <p:spPr>
          <a:xfrm>
            <a:off x="150171" y="608790"/>
            <a:ext cx="3623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Laundry room sink/before and after:</a:t>
            </a:r>
          </a:p>
        </p:txBody>
      </p:sp>
    </p:spTree>
    <p:extLst>
      <p:ext uri="{BB962C8B-B14F-4D97-AF65-F5344CB8AC3E}">
        <p14:creationId xmlns:p14="http://schemas.microsoft.com/office/powerpoint/2010/main" val="41532417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11BE3FA7-0D70-4431-814F-D8C40576E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25E871-7ABB-01F5-A61B-3A49763FFBD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>
            <a:fillRect/>
          </a:stretch>
        </p:blipFill>
        <p:spPr>
          <a:xfrm>
            <a:off x="321731" y="557189"/>
            <a:ext cx="5668684" cy="574361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EDC0FBC-C56A-B958-D8CC-AB0BC63F880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>
            <a:fillRect/>
          </a:stretch>
        </p:blipFill>
        <p:spPr>
          <a:xfrm>
            <a:off x="6195375" y="557189"/>
            <a:ext cx="5674893" cy="5743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2560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1304</TotalTime>
  <Words>119</Words>
  <Application>Microsoft Office PowerPoint</Application>
  <PresentationFormat>Widescreen</PresentationFormat>
  <Paragraphs>21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Charles E Marr House  204 W 16th Avenue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City of Spokane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Jones House – 238 E 13th Avenue</dc:title>
  <dc:creator>Duvall, Megan</dc:creator>
  <cp:lastModifiedBy>Duvall, Megan</cp:lastModifiedBy>
  <cp:revision>10</cp:revision>
  <dcterms:created xsi:type="dcterms:W3CDTF">2024-06-18T00:04:20Z</dcterms:created>
  <dcterms:modified xsi:type="dcterms:W3CDTF">2026-10-20T19:26:57Z</dcterms:modified>
</cp:coreProperties>
</file>