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60" r:id="rId6"/>
    <p:sldId id="263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0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0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5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8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6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39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F344-F75C-04C0-114F-ABBA31327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772" y="385907"/>
            <a:ext cx="4849032" cy="3352800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William &amp; Christine Kiernan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3CEAB-543D-551B-54C1-2D57F98BF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3" y="4206876"/>
            <a:ext cx="4463291" cy="1645920"/>
          </a:xfrm>
        </p:spPr>
        <p:txBody>
          <a:bodyPr>
            <a:normAutofit/>
          </a:bodyPr>
          <a:lstStyle/>
          <a:p>
            <a:r>
              <a:rPr lang="en-US" sz="2800" dirty="0"/>
              <a:t>620 W 16</a:t>
            </a:r>
            <a:r>
              <a:rPr lang="en-US" sz="2800" baseline="30000" dirty="0"/>
              <a:t>th</a:t>
            </a:r>
            <a:r>
              <a:rPr lang="en-US" sz="2800" dirty="0"/>
              <a:t> Avenue</a:t>
            </a:r>
          </a:p>
          <a:p>
            <a:r>
              <a:rPr lang="en-US" sz="2800" dirty="0"/>
              <a:t>Residential </a:t>
            </a:r>
          </a:p>
          <a:p>
            <a:r>
              <a:rPr lang="en-US" sz="2800" dirty="0"/>
              <a:t>Special Valuation Application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A118C4-32A6-466D-8453-BA738103A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59.jpg">
            <a:extLst>
              <a:ext uri="{FF2B5EF4-FFF2-40B4-BE49-F238E27FC236}">
                <a16:creationId xmlns:a16="http://schemas.microsoft.com/office/drawing/2014/main" id="{91655D5A-CF7C-C1EB-6EBE-33574FAE2FE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4268" y="1366736"/>
            <a:ext cx="6079585" cy="412452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160488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3469242-1349-4D08-AC21-B3E7BB3D1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F1E2996-3A67-4963-A367-5CC6AFDAF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ln w="31750" cap="sq">
            <a:solidFill>
              <a:srgbClr val="74B2C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A2491C3-2C89-49FA-8B72-57419B128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77653"/>
            <a:ext cx="5458121" cy="5897880"/>
          </a:xfrm>
          <a:prstGeom prst="rect">
            <a:avLst/>
          </a:prstGeom>
          <a:ln w="31750" cap="sq">
            <a:solidFill>
              <a:srgbClr val="74B2C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1.png">
            <a:extLst>
              <a:ext uri="{FF2B5EF4-FFF2-40B4-BE49-F238E27FC236}">
                <a16:creationId xmlns:a16="http://schemas.microsoft.com/office/drawing/2014/main" id="{9B997147-452A-1B2E-8A13-F686750AF52B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456" y="1409911"/>
            <a:ext cx="5116397" cy="4033364"/>
          </a:xfrm>
          <a:prstGeom prst="rect">
            <a:avLst/>
          </a:prstGeom>
          <a:ln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0C463E-E74C-7DE4-86C5-987B3038D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454936"/>
            <a:ext cx="5458122" cy="39591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C84358-1108-2F6B-0A68-A2CE0AA1C50D}"/>
              </a:ext>
            </a:extLst>
          </p:cNvPr>
          <p:cNvSpPr/>
          <p:nvPr/>
        </p:nvSpPr>
        <p:spPr>
          <a:xfrm>
            <a:off x="8825023" y="2392326"/>
            <a:ext cx="1031358" cy="200955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B50701-6B0B-62D3-DE3A-4F46C5EF65ED}"/>
              </a:ext>
            </a:extLst>
          </p:cNvPr>
          <p:cNvSpPr/>
          <p:nvPr/>
        </p:nvSpPr>
        <p:spPr>
          <a:xfrm>
            <a:off x="3044455" y="1704754"/>
            <a:ext cx="1031358" cy="200955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4C3F39-5B03-78EC-41D3-7412711AC1D9}"/>
              </a:ext>
            </a:extLst>
          </p:cNvPr>
          <p:cNvSpPr txBox="1"/>
          <p:nvPr/>
        </p:nvSpPr>
        <p:spPr>
          <a:xfrm>
            <a:off x="663456" y="659219"/>
            <a:ext cx="4397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620 W 16</a:t>
            </a:r>
            <a:r>
              <a:rPr lang="en-US" sz="3200" b="1" baseline="30000" dirty="0">
                <a:solidFill>
                  <a:schemeClr val="accent1"/>
                </a:solidFill>
              </a:rPr>
              <a:t>th</a:t>
            </a:r>
            <a:r>
              <a:rPr lang="en-US" sz="3200" b="1" dirty="0">
                <a:solidFill>
                  <a:schemeClr val="accent1"/>
                </a:solidFill>
              </a:rPr>
              <a:t> Avenue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06B3E4-0AD2-7234-4F79-B5A41A38A125}"/>
              </a:ext>
            </a:extLst>
          </p:cNvPr>
          <p:cNvCxnSpPr/>
          <p:nvPr/>
        </p:nvCxnSpPr>
        <p:spPr>
          <a:xfrm>
            <a:off x="2211572" y="1105786"/>
            <a:ext cx="1158949" cy="903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8FFC18-7344-F4EE-8597-E5D900D719E0}"/>
              </a:ext>
            </a:extLst>
          </p:cNvPr>
          <p:cNvCxnSpPr>
            <a:cxnSpLocks/>
          </p:cNvCxnSpPr>
          <p:nvPr/>
        </p:nvCxnSpPr>
        <p:spPr>
          <a:xfrm>
            <a:off x="2541181" y="1105786"/>
            <a:ext cx="6606364" cy="1701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87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66593FA-A451-4228-838E-FDFCEE388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24309A-EFDA-4A82-81E0-BC9CC246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8D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ED6E24-F6C0-17A7-D7C6-89C1735D3057}"/>
              </a:ext>
            </a:extLst>
          </p:cNvPr>
          <p:cNvSpPr txBox="1"/>
          <p:nvPr/>
        </p:nvSpPr>
        <p:spPr>
          <a:xfrm>
            <a:off x="615297" y="546931"/>
            <a:ext cx="5480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ptos Black" panose="020B0004020202020204" pitchFamily="34" charset="0"/>
              </a:rPr>
              <a:t>Kitchen - Before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9F6CC-88F8-F98D-3354-64F4E3A54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814" y="880600"/>
            <a:ext cx="7123889" cy="5342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EF71B-25DC-3A05-5634-72E602978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1932334"/>
            <a:ext cx="4572000" cy="3429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835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4EBFB7-E899-5491-652E-853CB060A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7D0747-D6CD-CB05-7D41-35478424A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C94FB7-1C94-7FB6-E386-51FEF9D8D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8D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32541-3B6B-D5F2-FED0-1560118C0038}"/>
              </a:ext>
            </a:extLst>
          </p:cNvPr>
          <p:cNvSpPr txBox="1"/>
          <p:nvPr/>
        </p:nvSpPr>
        <p:spPr>
          <a:xfrm>
            <a:off x="720203" y="-31250"/>
            <a:ext cx="5480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0B4C8">
                    <a:lumMod val="50000"/>
                  </a:srgbClr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Kitchen - Before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C17FF-D458-AE9F-774D-FED7FE31F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039936" y="1214796"/>
            <a:ext cx="5342917" cy="4007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D801A-07A3-6B03-36A3-6D08893FE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605" y="523220"/>
            <a:ext cx="4572000" cy="34290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A899B4-3B84-A55C-8D82-14FBDD1E8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7" y="3311046"/>
            <a:ext cx="4572000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65609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B540B2-129B-C8CD-0444-BC4BEC807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EEF5F1E-7EB8-8B26-F053-B9FBD62BB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4CD45-DC46-69B7-5663-4D43AC545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8D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FA068-FFC8-7601-8525-70A7831DF1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827" b="13859"/>
          <a:stretch/>
        </p:blipFill>
        <p:spPr>
          <a:xfrm>
            <a:off x="125338" y="1"/>
            <a:ext cx="118271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ACE5A7-EDCB-E5A8-0E26-F15F73A4D4D3}"/>
              </a:ext>
            </a:extLst>
          </p:cNvPr>
          <p:cNvSpPr txBox="1"/>
          <p:nvPr/>
        </p:nvSpPr>
        <p:spPr>
          <a:xfrm>
            <a:off x="239524" y="445850"/>
            <a:ext cx="5480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Kitchen - After</a:t>
            </a:r>
          </a:p>
        </p:txBody>
      </p:sp>
    </p:spTree>
    <p:extLst>
      <p:ext uri="{BB962C8B-B14F-4D97-AF65-F5344CB8AC3E}">
        <p14:creationId xmlns:p14="http://schemas.microsoft.com/office/powerpoint/2010/main" val="810754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01D39-1C33-41FC-443B-ED4A7D4F0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B7F752-0367-F072-2EA8-C8077D9CBFA3}"/>
              </a:ext>
            </a:extLst>
          </p:cNvPr>
          <p:cNvSpPr txBox="1"/>
          <p:nvPr/>
        </p:nvSpPr>
        <p:spPr>
          <a:xfrm>
            <a:off x="171707" y="309897"/>
            <a:ext cx="5480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Kitchen - After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1E5D9-6555-3E6F-DAD0-1B0817C68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329"/>
            <a:ext cx="3219899" cy="4848902"/>
          </a:xfrm>
          <a:prstGeom prst="rect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AA057-28ED-9C9F-DD84-2CA576737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499" y="66685"/>
            <a:ext cx="3238952" cy="4867954"/>
          </a:xfrm>
          <a:prstGeom prst="rect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D7A81D-74D8-C3C8-1BE2-41715C9E5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225" y="1961467"/>
            <a:ext cx="3258005" cy="4896533"/>
          </a:xfrm>
          <a:prstGeom prst="rect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FB744A-76B4-A19F-CA08-999268CC67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91"/>
          <a:stretch/>
        </p:blipFill>
        <p:spPr>
          <a:xfrm>
            <a:off x="9251004" y="0"/>
            <a:ext cx="2940996" cy="4934639"/>
          </a:xfrm>
          <a:prstGeom prst="rect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1798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6E490A-966A-0213-7FDA-950806815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6803EA-125D-CC6E-5F8C-2B5E1372E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F131BE-B84F-8C0F-7E51-8F2BB3218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8D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BBD094-973C-3C34-7EF6-75D7C0657D84}"/>
              </a:ext>
            </a:extLst>
          </p:cNvPr>
          <p:cNvSpPr txBox="1"/>
          <p:nvPr/>
        </p:nvSpPr>
        <p:spPr>
          <a:xfrm>
            <a:off x="590451" y="480060"/>
            <a:ext cx="5480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Kitchen - After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8387F-DF40-B5D2-1196-75161EF89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51" y="1154447"/>
            <a:ext cx="6516009" cy="4344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2D407-52EF-59F4-B883-36A8CAEC1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898" y="1941750"/>
            <a:ext cx="4440153" cy="29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49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945C06-D33F-B40A-A520-2ADB535AE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C81183-58EC-C5E4-9537-99300350A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470C90-75EF-8AF3-C510-82D771D9C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8DEB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63875-4B91-3C5D-EA4C-660BE6C26312}"/>
              </a:ext>
            </a:extLst>
          </p:cNvPr>
          <p:cNvSpPr txBox="1"/>
          <p:nvPr/>
        </p:nvSpPr>
        <p:spPr>
          <a:xfrm>
            <a:off x="590451" y="480060"/>
            <a:ext cx="5480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F33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Kitchen - After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9B078-EB12-56CF-117A-030F6E2C9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16" y="1100231"/>
            <a:ext cx="6144601" cy="4084612"/>
          </a:xfrm>
          <a:prstGeom prst="rect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17824-78F3-8C19-7E64-231A8BA45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154" y="2604582"/>
            <a:ext cx="5998870" cy="4013388"/>
          </a:xfrm>
          <a:prstGeom prst="rect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60939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661A81-7B99-D0B7-0130-042A12B4CEDE}"/>
              </a:ext>
            </a:extLst>
          </p:cNvPr>
          <p:cNvSpPr txBox="1"/>
          <p:nvPr/>
        </p:nvSpPr>
        <p:spPr>
          <a:xfrm>
            <a:off x="590451" y="480060"/>
            <a:ext cx="5480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62F33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Kitchen - After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5D8D2-224D-8F61-F824-E079BDFAC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333" y="0"/>
            <a:ext cx="448733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887A9-D53D-EFD1-3588-3A3AF0CD5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74" y="1483340"/>
            <a:ext cx="2762636" cy="4248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74F1E4-2CF9-A404-EDDD-5E9399EFC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289" y="1140391"/>
            <a:ext cx="3258005" cy="49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36386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7800</TotalTime>
  <Words>38</Words>
  <Application>Microsoft Office PowerPoint</Application>
  <PresentationFormat>Widescreen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 Black</vt:lpstr>
      <vt:lpstr>Arial</vt:lpstr>
      <vt:lpstr>Calibri Light</vt:lpstr>
      <vt:lpstr>Metropolitan</vt:lpstr>
      <vt:lpstr>William &amp; Christine Kiernan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Judge Blake House</dc:title>
  <dc:creator>Benzie, Ryan</dc:creator>
  <cp:lastModifiedBy>Duvall, Megan</cp:lastModifiedBy>
  <cp:revision>12</cp:revision>
  <dcterms:created xsi:type="dcterms:W3CDTF">2023-02-10T15:45:53Z</dcterms:created>
  <dcterms:modified xsi:type="dcterms:W3CDTF">2025-11-17T23:57:20Z</dcterms:modified>
</cp:coreProperties>
</file>