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79" r:id="rId5"/>
    <p:sldId id="284" r:id="rId6"/>
    <p:sldId id="285" r:id="rId7"/>
    <p:sldId id="275" r:id="rId8"/>
    <p:sldId id="280" r:id="rId9"/>
    <p:sldId id="281" r:id="rId10"/>
    <p:sldId id="282" r:id="rId11"/>
    <p:sldId id="276" r:id="rId12"/>
    <p:sldId id="277" r:id="rId13"/>
    <p:sldId id="263" r:id="rId14"/>
    <p:sldId id="270" r:id="rId15"/>
    <p:sldId id="272" r:id="rId16"/>
    <p:sldId id="28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13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78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03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0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5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0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8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7044B-6298-4847-8272-FB38F82B144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60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39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717044B-6298-4847-8272-FB38F82B144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32AC3D4-D5B4-435C-9E05-3C42EBA7E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287" y="0"/>
            <a:ext cx="12202287" cy="6858000"/>
          </a:xfrm>
          <a:prstGeom prst="rect">
            <a:avLst/>
          </a:prstGeom>
          <a:solidFill>
            <a:srgbClr val="394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D4F344-F75C-04C0-114F-ABBA31327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7529" y="427038"/>
            <a:ext cx="5065586" cy="3454298"/>
          </a:xfrm>
        </p:spPr>
        <p:txBody>
          <a:bodyPr>
            <a:noAutofit/>
          </a:bodyPr>
          <a:lstStyle/>
          <a:p>
            <a:pPr algn="r"/>
            <a:r>
              <a:rPr lang="en-US" sz="5400" dirty="0"/>
              <a:t>Isaac &amp; Tillie Baum House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3CEAB-543D-551B-54C1-2D57F98BF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3038" y="4206876"/>
            <a:ext cx="3660084" cy="164592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1830 W Pacific Avenue</a:t>
            </a:r>
          </a:p>
          <a:p>
            <a:r>
              <a:rPr lang="en-US" sz="2400" b="1" dirty="0">
                <a:solidFill>
                  <a:srgbClr val="FFFFFF"/>
                </a:solidFill>
              </a:rPr>
              <a:t>Residential Nomination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36DFA-B78E-B694-17EE-7D0763DBA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4100" y="10"/>
            <a:ext cx="514349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88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8A1006-2E75-0BE3-A340-9FA4763C8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86622" y="-1"/>
            <a:ext cx="609600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C27F96-B284-0665-7282-381723B4F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r="7812"/>
          <a:stretch/>
        </p:blipFill>
        <p:spPr>
          <a:xfrm>
            <a:off x="6836230" y="-1"/>
            <a:ext cx="4250454" cy="3778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8E2109-F1D7-410C-974C-27EB5828A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09929"/>
            <a:ext cx="3754734" cy="2816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5E94C2-6E36-498F-125B-1A5A8579C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884" y="3839856"/>
            <a:ext cx="2263600" cy="301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42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A8F27F-D5E0-DEB3-36C0-B3366E0C0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408" y="0"/>
            <a:ext cx="51435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D6D5CE-4815-30C7-4355-3843B59E9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3447" y="0"/>
            <a:ext cx="3740084" cy="498677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CA75EE-80CE-30CD-B329-9ACE22D1D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306" y="0"/>
            <a:ext cx="2918298" cy="3891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A86121-75D1-5E99-26D6-0752F88502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445" y="3608962"/>
            <a:ext cx="2436779" cy="324903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294BB7-3885-1637-228F-9C0C4CC927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68" y="4593887"/>
            <a:ext cx="3018817" cy="2264113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38668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7DF596-1CB0-9E7F-CA6A-E65C28661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60" y="0"/>
            <a:ext cx="7626486" cy="5719864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F15563-49C9-5BB4-5D7A-CC7BEDCE6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18" y="3913006"/>
            <a:ext cx="3926659" cy="2944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CC06F4-21BA-7CD3-78EE-3088B899C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093" y="2862849"/>
            <a:ext cx="2979907" cy="3973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F16238-885E-F428-5E5C-D0BECE98CB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677" y="21942"/>
            <a:ext cx="2597214" cy="346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66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D4C12-AA0C-25BD-828B-F120A9DE5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4" y="448002"/>
            <a:ext cx="3849248" cy="6314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4F54CF-F174-BA87-D92B-24782DE3E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664210"/>
            <a:ext cx="3581400" cy="5529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692B83-CDD2-EE8C-5159-2E358FF97F04}"/>
              </a:ext>
            </a:extLst>
          </p:cNvPr>
          <p:cNvSpPr txBox="1"/>
          <p:nvPr/>
        </p:nvSpPr>
        <p:spPr>
          <a:xfrm>
            <a:off x="8420100" y="263336"/>
            <a:ext cx="384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Tillie in 1920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4D51C9-329A-8019-3330-75717E697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435" y="814515"/>
            <a:ext cx="3581400" cy="47076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DA735E-165F-3A6E-CD3A-840A4F47C421}"/>
              </a:ext>
            </a:extLst>
          </p:cNvPr>
          <p:cNvSpPr txBox="1"/>
          <p:nvPr/>
        </p:nvSpPr>
        <p:spPr>
          <a:xfrm>
            <a:off x="4559435" y="5653863"/>
            <a:ext cx="3849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Temple Emanu-El, Washington State’s first Jewish temple (Spokane), 1892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D10640-EDB3-19CE-F3BF-2E2719D60F30}"/>
              </a:ext>
            </a:extLst>
          </p:cNvPr>
          <p:cNvSpPr txBox="1"/>
          <p:nvPr/>
        </p:nvSpPr>
        <p:spPr>
          <a:xfrm>
            <a:off x="401000" y="78670"/>
            <a:ext cx="384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Tillie, January of 1920</a:t>
            </a:r>
          </a:p>
        </p:txBody>
      </p:sp>
    </p:spTree>
    <p:extLst>
      <p:ext uri="{BB962C8B-B14F-4D97-AF65-F5344CB8AC3E}">
        <p14:creationId xmlns:p14="http://schemas.microsoft.com/office/powerpoint/2010/main" val="2067903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D258FA2-AEAC-4E69-BCE2-8F16B7F2D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3EA3BB-C885-4AD0-AA15-8D38560D4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05F35-72C4-D6E8-6C98-C68EB3B2A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4" y="815765"/>
            <a:ext cx="2897072" cy="4455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7D5FE5-584D-3346-1F6C-D408738DF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080" y="644534"/>
            <a:ext cx="2883030" cy="5568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DF5243-792C-DA28-764A-59CFDA480A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348"/>
            <a:ext cx="5943600" cy="3295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81FAA4-445D-41B7-81B8-03AD6FA12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641" y="3452188"/>
            <a:ext cx="4811814" cy="32052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1035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BE31F-6753-B48E-5A57-A4C6586F66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5" y="241300"/>
            <a:ext cx="5486400" cy="6375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0791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BC43C-5659-83DF-0684-E723F613A1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6" b="4136"/>
          <a:stretch/>
        </p:blipFill>
        <p:spPr>
          <a:xfrm>
            <a:off x="547036" y="0"/>
            <a:ext cx="11097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29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C7124D-2DA6-C996-D77E-472D941E2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1224" y="1127643"/>
            <a:ext cx="7572204" cy="331212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13AEC6-D2CB-9E20-D746-B4E3970B0F2A}"/>
              </a:ext>
            </a:extLst>
          </p:cNvPr>
          <p:cNvSpPr txBox="1"/>
          <p:nvPr/>
        </p:nvSpPr>
        <p:spPr>
          <a:xfrm>
            <a:off x="6221338" y="468724"/>
            <a:ext cx="5833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1891 Sanborn Fire Insurance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A65A4-17D1-D0E5-A98A-DD80FA074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5594"/>
            <a:ext cx="5980893" cy="46283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20519A-8CF5-7A77-189B-470EB9CA058E}"/>
              </a:ext>
            </a:extLst>
          </p:cNvPr>
          <p:cNvSpPr txBox="1"/>
          <p:nvPr/>
        </p:nvSpPr>
        <p:spPr>
          <a:xfrm>
            <a:off x="136733" y="979356"/>
            <a:ext cx="4691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Browne’s Addition Local Historic District Map:</a:t>
            </a:r>
          </a:p>
        </p:txBody>
      </p:sp>
    </p:spTree>
    <p:extLst>
      <p:ext uri="{BB962C8B-B14F-4D97-AF65-F5344CB8AC3E}">
        <p14:creationId xmlns:p14="http://schemas.microsoft.com/office/powerpoint/2010/main" val="3529872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B39BBA-862E-DD59-F618-C20A85BAD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E6D6CF-7123-6612-B2D4-340FC746F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905" y="768485"/>
            <a:ext cx="6926095" cy="519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1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9636C4-E66F-8531-9FA9-F3367C6A3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7" b="12912"/>
          <a:stretch/>
        </p:blipFill>
        <p:spPr>
          <a:xfrm>
            <a:off x="0" y="0"/>
            <a:ext cx="6342434" cy="4479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3CED26-590E-735D-2620-35666F48D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9566" y="2100944"/>
            <a:ext cx="6342434" cy="475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2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AB291-9979-9B25-0150-87A2CF76C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445" y="663481"/>
            <a:ext cx="8628308" cy="57731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4FC6F9-8F72-3D81-E071-27C7BE158A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5" y="281548"/>
            <a:ext cx="4533265" cy="302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47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632CC6-19D9-3C6E-E17C-025196024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FBFDBC-1C05-5B8D-ED12-DF4500D74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7" y="276320"/>
            <a:ext cx="4095750" cy="61347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68453B-382F-F6AA-2A12-507B918C86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835" y="261715"/>
            <a:ext cx="4105275" cy="61493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1F634B-A9EB-1540-9AC5-196F4421A9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189" y="111548"/>
            <a:ext cx="2178966" cy="2905288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C6FF5F-9FA5-4C34-3151-CFB1279FAE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415" y="111548"/>
            <a:ext cx="2178966" cy="2905288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BCFC93-F410-81D1-9408-143CC984A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246" y="3345282"/>
            <a:ext cx="2422909" cy="3230545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CB3353-0252-112C-09C1-45B80E558E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45282"/>
            <a:ext cx="2422909" cy="3230545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69538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589932-2876-D888-B00C-BAC4A3E21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5276" y="-1642"/>
            <a:ext cx="5145962" cy="686128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B92B5C-24D1-9C54-D1E6-A49AF4FB7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9038"/>
            <a:ext cx="6869221" cy="515191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6243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8394AE-4F24-7D7F-6825-02220E75B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/>
          <a:stretch/>
        </p:blipFill>
        <p:spPr>
          <a:xfrm>
            <a:off x="100480" y="432073"/>
            <a:ext cx="7039519" cy="5727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4542C5-91DB-CFBB-910A-1C8DDED2D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860" y="68701"/>
            <a:ext cx="4843304" cy="6457738"/>
          </a:xfrm>
          <a:prstGeom prst="rect">
            <a:avLst/>
          </a:prstGeom>
          <a:effectLst>
            <a:glow rad="355600">
              <a:schemeClr val="accent2">
                <a:lumMod val="60000"/>
                <a:lumOff val="40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00341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D2A9DF-4F3C-F47F-803F-A8CD6E0CA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37" y="71894"/>
            <a:ext cx="2760874" cy="368116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585254-3746-00FB-443C-489227C19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2" y="71894"/>
            <a:ext cx="7831016" cy="5873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7C3013-A9F1-5033-0754-C0A8F21EA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262" y="3357106"/>
            <a:ext cx="2571750" cy="342900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578951345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505</TotalTime>
  <Words>43</Words>
  <Application>Microsoft Office PowerPoint</Application>
  <PresentationFormat>Widescreen</PresentationFormat>
  <Paragraphs>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 Light</vt:lpstr>
      <vt:lpstr>Metropolitan</vt:lpstr>
      <vt:lpstr>Isaac &amp; Tillie Baum House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Judge Blake House</dc:title>
  <dc:creator>Benzie, Ryan</dc:creator>
  <cp:lastModifiedBy>Duvall, Megan</cp:lastModifiedBy>
  <cp:revision>12</cp:revision>
  <dcterms:created xsi:type="dcterms:W3CDTF">2023-02-10T15:45:53Z</dcterms:created>
  <dcterms:modified xsi:type="dcterms:W3CDTF">2025-11-13T23:41:25Z</dcterms:modified>
</cp:coreProperties>
</file>