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8" r:id="rId4"/>
    <p:sldId id="271" r:id="rId5"/>
    <p:sldId id="272" r:id="rId6"/>
    <p:sldId id="283" r:id="rId7"/>
    <p:sldId id="284" r:id="rId8"/>
    <p:sldId id="282" r:id="rId9"/>
    <p:sldId id="281" r:id="rId10"/>
    <p:sldId id="265" r:id="rId11"/>
    <p:sldId id="285" r:id="rId12"/>
    <p:sldId id="286" r:id="rId13"/>
    <p:sldId id="276" r:id="rId14"/>
    <p:sldId id="277" r:id="rId15"/>
    <p:sldId id="266" r:id="rId16"/>
    <p:sldId id="287" r:id="rId17"/>
    <p:sldId id="288" r:id="rId18"/>
    <p:sldId id="289" r:id="rId19"/>
    <p:sldId id="28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6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70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6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94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99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233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61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216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7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416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2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911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9674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54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383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977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148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05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F504A6C-71E4-422A-BE56-5C5EDE3FB73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10024-631E-4448-B7D7-EF7D06F86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019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emf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69DD7B-9D3A-026D-9F67-B722D35E2B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29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0AAD7D-7D19-F2B3-2F50-65B326B55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287" y="4637079"/>
            <a:ext cx="10407602" cy="868026"/>
          </a:xfrm>
        </p:spPr>
        <p:txBody>
          <a:bodyPr>
            <a:normAutofit fontScale="90000"/>
          </a:bodyPr>
          <a:lstStyle/>
          <a:p>
            <a:r>
              <a:rPr lang="en-US" sz="5400" dirty="0">
                <a:solidFill>
                  <a:srgbClr val="EBEBEB"/>
                </a:solidFill>
              </a:rPr>
              <a:t>Folsom House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E7FE52-4B66-7A87-393F-D3C5B98BD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287" y="5505105"/>
            <a:ext cx="10407602" cy="48792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528 E 14</a:t>
            </a:r>
            <a:r>
              <a:rPr lang="en-US" sz="2800" baseline="30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th</a:t>
            </a:r>
            <a:r>
              <a:rPr lang="en-US" sz="2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avenue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Residential Special valuation application</a:t>
            </a:r>
          </a:p>
        </p:txBody>
      </p:sp>
    </p:spTree>
    <p:extLst>
      <p:ext uri="{BB962C8B-B14F-4D97-AF65-F5344CB8AC3E}">
        <p14:creationId xmlns:p14="http://schemas.microsoft.com/office/powerpoint/2010/main" val="2591989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C31AFA-023D-51B4-EC30-B96FFBA356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0491" y="1350413"/>
            <a:ext cx="7199260" cy="53994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6CE571-EDF4-C16E-F5ED-D4E1E8D30BC9}"/>
              </a:ext>
            </a:extLst>
          </p:cNvPr>
          <p:cNvSpPr txBox="1"/>
          <p:nvPr/>
        </p:nvSpPr>
        <p:spPr>
          <a:xfrm>
            <a:off x="136339" y="51069"/>
            <a:ext cx="2329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Before: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792862-5BB2-7DD9-3419-0203052AE12E}"/>
              </a:ext>
            </a:extLst>
          </p:cNvPr>
          <p:cNvSpPr txBox="1"/>
          <p:nvPr/>
        </p:nvSpPr>
        <p:spPr>
          <a:xfrm>
            <a:off x="5038261" y="765638"/>
            <a:ext cx="2329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After: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292CE9-2944-E0A1-AB85-EA682B2D86B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1857" y="1752958"/>
            <a:ext cx="2329313" cy="17469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57E153-98A0-46BE-2840-98D34F8E4DB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134" y="3603654"/>
            <a:ext cx="4271036" cy="32032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FB1903-C01F-8D92-8E35-B43CB104F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313" y="420400"/>
            <a:ext cx="2743577" cy="183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88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48C7D1-0DBB-AC47-4FA6-99B792E57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3003" y="780223"/>
            <a:ext cx="7930496" cy="5947872"/>
          </a:xfrm>
          <a:prstGeom prst="rect">
            <a:avLst/>
          </a:prstGeom>
          <a:ln w="38100">
            <a:solidFill>
              <a:schemeClr val="tx1">
                <a:lumMod val="75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DD10BF-C12B-3F2B-BA4A-1F0174B01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926" y="873905"/>
            <a:ext cx="3689352" cy="27670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41C12E-701D-21C1-9977-CA4733FF5DCE}"/>
              </a:ext>
            </a:extLst>
          </p:cNvPr>
          <p:cNvSpPr txBox="1"/>
          <p:nvPr/>
        </p:nvSpPr>
        <p:spPr>
          <a:xfrm>
            <a:off x="240632" y="173831"/>
            <a:ext cx="2329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Before: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A2EF1C-A047-33FB-0675-2646DAD3B3E5}"/>
              </a:ext>
            </a:extLst>
          </p:cNvPr>
          <p:cNvSpPr txBox="1"/>
          <p:nvPr/>
        </p:nvSpPr>
        <p:spPr>
          <a:xfrm>
            <a:off x="4261503" y="173831"/>
            <a:ext cx="2329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After: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A40978-AF1A-E78C-8953-411BF09AB14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821" y="3754159"/>
            <a:ext cx="3772142" cy="282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77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BC10B99-9EF4-4D7F-8F2A-FF90F4DDA9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8A9974-FEFF-2611-A4E3-4D3A39BE16F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151" y="889851"/>
            <a:ext cx="3385535" cy="25391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1CB2D8C-447D-6F7B-C9C5-C0F14EFC5F4C}"/>
              </a:ext>
            </a:extLst>
          </p:cNvPr>
          <p:cNvSpPr txBox="1"/>
          <p:nvPr/>
        </p:nvSpPr>
        <p:spPr>
          <a:xfrm>
            <a:off x="376103" y="283982"/>
            <a:ext cx="2329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Before: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D9B85F-6D6A-35A8-D0E3-AD461DDAE1BD}"/>
              </a:ext>
            </a:extLst>
          </p:cNvPr>
          <p:cNvSpPr txBox="1"/>
          <p:nvPr/>
        </p:nvSpPr>
        <p:spPr>
          <a:xfrm>
            <a:off x="3492903" y="186807"/>
            <a:ext cx="2329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After: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35C3DC-A028-7986-6AD2-7142EFA2EDA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7194" y="283981"/>
            <a:ext cx="6994293" cy="52457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2A7055-55C3-840E-C4E2-C3119A4D0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9724" y="3438837"/>
            <a:ext cx="2724752" cy="347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35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6E16BDA-38C7-C4E8-F767-87838E24CC46}"/>
              </a:ext>
            </a:extLst>
          </p:cNvPr>
          <p:cNvSpPr txBox="1"/>
          <p:nvPr/>
        </p:nvSpPr>
        <p:spPr>
          <a:xfrm>
            <a:off x="203716" y="129627"/>
            <a:ext cx="2329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Before: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39F77F-8A5D-917D-C3A1-4BE2A20BD4F7}"/>
              </a:ext>
            </a:extLst>
          </p:cNvPr>
          <p:cNvSpPr txBox="1"/>
          <p:nvPr/>
        </p:nvSpPr>
        <p:spPr>
          <a:xfrm>
            <a:off x="4931343" y="446221"/>
            <a:ext cx="7260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After</a:t>
            </a:r>
            <a:r>
              <a:rPr lang="en-US" sz="2400" dirty="0"/>
              <a:t>:</a:t>
            </a:r>
            <a:endParaRPr lang="en-US" sz="3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14F4C6-3587-A0A9-84E7-20E617E4CA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983CB4-EAFB-01DA-4511-77E891341D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859" y="642323"/>
            <a:ext cx="3847841" cy="28858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A21B2B9-7420-6CB7-9929-0166C3B9485C}"/>
              </a:ext>
            </a:extLst>
          </p:cNvPr>
          <p:cNvSpPr txBox="1"/>
          <p:nvPr/>
        </p:nvSpPr>
        <p:spPr>
          <a:xfrm>
            <a:off x="4525502" y="75255"/>
            <a:ext cx="426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After: same pavers, pattern – now with drains</a:t>
            </a:r>
          </a:p>
        </p:txBody>
      </p:sp>
    </p:spTree>
    <p:extLst>
      <p:ext uri="{BB962C8B-B14F-4D97-AF65-F5344CB8AC3E}">
        <p14:creationId xmlns:p14="http://schemas.microsoft.com/office/powerpoint/2010/main" val="1451408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6569FA-B3DE-2BC0-A6CF-E1B6A2DA6C0B}"/>
              </a:ext>
            </a:extLst>
          </p:cNvPr>
          <p:cNvSpPr txBox="1"/>
          <p:nvPr/>
        </p:nvSpPr>
        <p:spPr>
          <a:xfrm>
            <a:off x="394636" y="134754"/>
            <a:ext cx="3773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Living Room – Before: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A76311-4B8B-2FCA-8B35-476508B7C1A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91" y="3892095"/>
            <a:ext cx="3885719" cy="29142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D2F484-F21B-45DC-859B-A6D635523B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0903" y="504086"/>
            <a:ext cx="4595101" cy="32978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22D8BF-57B0-1227-5637-3DD6437D965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4942" y="3277278"/>
            <a:ext cx="4705473" cy="35291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9F7D19-2E5E-3661-DA2B-362AAE4B446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0664" y="51616"/>
            <a:ext cx="3670433" cy="27528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4A26EAD-36EC-2B0B-6940-48026BA3D5F3}"/>
              </a:ext>
            </a:extLst>
          </p:cNvPr>
          <p:cNvSpPr txBox="1"/>
          <p:nvPr/>
        </p:nvSpPr>
        <p:spPr>
          <a:xfrm>
            <a:off x="4950915" y="134754"/>
            <a:ext cx="3773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Living Room – After: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19CBDA4-3A51-A930-D722-329A25340F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6119" y="962179"/>
            <a:ext cx="2969342" cy="265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7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07AC9F-25AC-A1A0-665F-5E4FF2A74C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707" y="621892"/>
            <a:ext cx="4217501" cy="31631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5533B8-81DD-2077-C420-D55B9C5FBB37}"/>
              </a:ext>
            </a:extLst>
          </p:cNvPr>
          <p:cNvSpPr txBox="1"/>
          <p:nvPr/>
        </p:nvSpPr>
        <p:spPr>
          <a:xfrm>
            <a:off x="356135" y="163629"/>
            <a:ext cx="4831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Sunroom Before: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37841B-C1A6-24D9-557C-7FCFF3A8CE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707" y="3873949"/>
            <a:ext cx="3584448" cy="26883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CCD835-0A3C-C982-B33A-F78B5E2ED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3985" y="0"/>
            <a:ext cx="507965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DE284E-574C-5504-B7F1-451F068B0D1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626870" y="3833577"/>
            <a:ext cx="3236611" cy="242745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7D54D03-85B7-3A9B-B214-B8FC91C8255B}"/>
              </a:ext>
            </a:extLst>
          </p:cNvPr>
          <p:cNvSpPr txBox="1"/>
          <p:nvPr/>
        </p:nvSpPr>
        <p:spPr>
          <a:xfrm>
            <a:off x="5278157" y="98672"/>
            <a:ext cx="4831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After:</a:t>
            </a:r>
          </a:p>
        </p:txBody>
      </p:sp>
    </p:spTree>
    <p:extLst>
      <p:ext uri="{BB962C8B-B14F-4D97-AF65-F5344CB8AC3E}">
        <p14:creationId xmlns:p14="http://schemas.microsoft.com/office/powerpoint/2010/main" val="3575615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23513F-530F-C61B-ABCA-314A7D001A8A}"/>
              </a:ext>
            </a:extLst>
          </p:cNvPr>
          <p:cNvSpPr txBox="1"/>
          <p:nvPr/>
        </p:nvSpPr>
        <p:spPr>
          <a:xfrm>
            <a:off x="396815" y="258792"/>
            <a:ext cx="6650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Primary Bedroom and Bathroom (area) Before: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9DBE41-88C4-C4B8-7E62-CC4BB159B8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374" y="763093"/>
            <a:ext cx="5155545" cy="38666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ED08A0-9E1E-F650-99A8-0CD95C5301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882" y="4073893"/>
            <a:ext cx="3462528" cy="25968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215BBA-8136-B91C-9C00-64BB45540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4407" y="1501951"/>
            <a:ext cx="6341929" cy="473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103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3C1555-5D97-E16F-BA4A-70A5DB044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93" y="494460"/>
            <a:ext cx="4153168" cy="30991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7AC2A2-4188-6526-001A-FF9B0A8D70E1}"/>
              </a:ext>
            </a:extLst>
          </p:cNvPr>
          <p:cNvSpPr txBox="1"/>
          <p:nvPr/>
        </p:nvSpPr>
        <p:spPr>
          <a:xfrm>
            <a:off x="259882" y="125128"/>
            <a:ext cx="3580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Primary Bedroom/Closet After: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771FD6-48DE-AC4B-4127-B178739AAD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238750" y="857250"/>
            <a:ext cx="6858000" cy="51435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BB50E8-A5F1-E16D-3C50-600CF68A43F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701542" y="3582492"/>
            <a:ext cx="3703153" cy="27773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53625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FA13FFF-F97E-4167-8153-7C308935D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671462-7D07-4DAC-9A76-F29B833606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D133C0-7CBA-B3CD-FC70-B1E635EDB8B5}"/>
              </a:ext>
            </a:extLst>
          </p:cNvPr>
          <p:cNvSpPr txBox="1"/>
          <p:nvPr/>
        </p:nvSpPr>
        <p:spPr>
          <a:xfrm>
            <a:off x="203716" y="129627"/>
            <a:ext cx="2329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Before: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7A0391-0606-FF92-E48F-C38B7A599B41}"/>
              </a:ext>
            </a:extLst>
          </p:cNvPr>
          <p:cNvSpPr txBox="1"/>
          <p:nvPr/>
        </p:nvSpPr>
        <p:spPr>
          <a:xfrm>
            <a:off x="3153394" y="48280"/>
            <a:ext cx="4199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After: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77D6CF7-FD7F-838A-6C06-52B8B5616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16" y="571500"/>
            <a:ext cx="2573990" cy="38566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941656-FFB0-BA0F-81A3-AE5F99558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36" y="4614980"/>
            <a:ext cx="2821342" cy="210532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2F6A97A-875D-E43D-1455-94A3CF5788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1213" y="0"/>
            <a:ext cx="6292645" cy="47194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A27949A-F101-BDC1-7989-0C898FFBED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3394" y="2032797"/>
            <a:ext cx="3603809" cy="471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447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58FE94-1BF0-AD0D-6BDD-18676DB9FE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459332" y="1452473"/>
            <a:ext cx="5270740" cy="39530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074B94-99D1-45E2-9E20-561FC77DF3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4095" y="3751592"/>
            <a:ext cx="4067279" cy="30504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5152E6-B850-F6DC-60EC-805FDB9CB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72" y="457200"/>
            <a:ext cx="3827068" cy="28703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B8BF10-4393-6E27-F2EF-4BA67CC42FFD}"/>
              </a:ext>
            </a:extLst>
          </p:cNvPr>
          <p:cNvSpPr txBox="1"/>
          <p:nvPr/>
        </p:nvSpPr>
        <p:spPr>
          <a:xfrm>
            <a:off x="284672" y="0"/>
            <a:ext cx="5520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Bedroom Before: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504AF6-F8A6-FF6D-0A98-080AA3B947F8}"/>
              </a:ext>
            </a:extLst>
          </p:cNvPr>
          <p:cNvSpPr txBox="1"/>
          <p:nvPr/>
        </p:nvSpPr>
        <p:spPr>
          <a:xfrm>
            <a:off x="4357227" y="182434"/>
            <a:ext cx="5520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Bedroom/New Bathroom After: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99BD646-CFF8-13B3-B602-0B2F987A28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722" y="3429000"/>
            <a:ext cx="3727168" cy="27953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22D1145-1A88-7909-4CA1-1C8358D02D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0407" y="1224951"/>
            <a:ext cx="3249229" cy="24257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0558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126D69-A018-6E23-CCCA-7DBBAEB95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92" y="594167"/>
            <a:ext cx="4326194" cy="32446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C2364E-65DE-C856-D389-AFD2664B01F9}"/>
              </a:ext>
            </a:extLst>
          </p:cNvPr>
          <p:cNvSpPr txBox="1"/>
          <p:nvPr/>
        </p:nvSpPr>
        <p:spPr>
          <a:xfrm>
            <a:off x="206292" y="144379"/>
            <a:ext cx="486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Before Bedroom: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AEC41F-9DB9-A516-14BE-4E46CAC430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4270" y="513711"/>
            <a:ext cx="6975107" cy="52313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2BEA28-6B49-88ED-04F1-B4FEF9613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640" y="4182964"/>
            <a:ext cx="3448100" cy="25746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F36AA91-4F3E-1163-BFA3-CF79094968A0}"/>
              </a:ext>
            </a:extLst>
          </p:cNvPr>
          <p:cNvSpPr txBox="1"/>
          <p:nvPr/>
        </p:nvSpPr>
        <p:spPr>
          <a:xfrm>
            <a:off x="5284270" y="90697"/>
            <a:ext cx="486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 Bedroom:</a:t>
            </a:r>
          </a:p>
        </p:txBody>
      </p:sp>
    </p:spTree>
    <p:extLst>
      <p:ext uri="{BB962C8B-B14F-4D97-AF65-F5344CB8AC3E}">
        <p14:creationId xmlns:p14="http://schemas.microsoft.com/office/powerpoint/2010/main" val="1611132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F1443D-1BB6-BA69-10C5-8A3EE079EFDF}"/>
              </a:ext>
            </a:extLst>
          </p:cNvPr>
          <p:cNvSpPr txBox="1"/>
          <p:nvPr/>
        </p:nvSpPr>
        <p:spPr>
          <a:xfrm>
            <a:off x="203716" y="129627"/>
            <a:ext cx="6214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Kitchen eat in area - Before: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CD817-9AAE-447F-F07E-92B13373DE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1" y="781569"/>
            <a:ext cx="4287093" cy="32153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9B9D8D-DE0A-6613-DAD6-718255413DF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9224" y="781569"/>
            <a:ext cx="7629625" cy="57222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DDAEC56-A312-B949-2B6C-3E0A1B4D199A}"/>
              </a:ext>
            </a:extLst>
          </p:cNvPr>
          <p:cNvSpPr txBox="1"/>
          <p:nvPr/>
        </p:nvSpPr>
        <p:spPr>
          <a:xfrm>
            <a:off x="4649002" y="129627"/>
            <a:ext cx="263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After:</a:t>
            </a:r>
          </a:p>
        </p:txBody>
      </p:sp>
    </p:spTree>
    <p:extLst>
      <p:ext uri="{BB962C8B-B14F-4D97-AF65-F5344CB8AC3E}">
        <p14:creationId xmlns:p14="http://schemas.microsoft.com/office/powerpoint/2010/main" val="2365387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C2BCA8-0B54-2E51-7C8B-B051B1861EE1}"/>
              </a:ext>
            </a:extLst>
          </p:cNvPr>
          <p:cNvSpPr txBox="1"/>
          <p:nvPr/>
        </p:nvSpPr>
        <p:spPr>
          <a:xfrm>
            <a:off x="231005" y="192505"/>
            <a:ext cx="433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Half bath – main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E8F761-C056-F6C0-D63B-AECCBA91E0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960795" y="1481672"/>
            <a:ext cx="4812632" cy="36094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A993E1-6D0E-8751-75C4-72636557E0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665686" y="2438968"/>
            <a:ext cx="5050323" cy="37877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5C9DC0-9515-FF45-1E87-808FDACDDBF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885" y="770019"/>
            <a:ext cx="2712574" cy="37003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A278A5E-2A03-A724-6589-BD47C9F5AB54}"/>
              </a:ext>
            </a:extLst>
          </p:cNvPr>
          <p:cNvSpPr txBox="1"/>
          <p:nvPr/>
        </p:nvSpPr>
        <p:spPr>
          <a:xfrm>
            <a:off x="4639376" y="123688"/>
            <a:ext cx="39944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After:</a:t>
            </a:r>
          </a:p>
        </p:txBody>
      </p:sp>
    </p:spTree>
    <p:extLst>
      <p:ext uri="{BB962C8B-B14F-4D97-AF65-F5344CB8AC3E}">
        <p14:creationId xmlns:p14="http://schemas.microsoft.com/office/powerpoint/2010/main" val="2904370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5FE93C-4259-5F6F-36E1-CA5E03CF7F39}"/>
              </a:ext>
            </a:extLst>
          </p:cNvPr>
          <p:cNvSpPr txBox="1"/>
          <p:nvPr/>
        </p:nvSpPr>
        <p:spPr>
          <a:xfrm>
            <a:off x="136683" y="976651"/>
            <a:ext cx="2329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Library Before: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BF66AA-9647-042B-91AF-6559FBCEB9D4}"/>
              </a:ext>
            </a:extLst>
          </p:cNvPr>
          <p:cNvSpPr txBox="1"/>
          <p:nvPr/>
        </p:nvSpPr>
        <p:spPr>
          <a:xfrm>
            <a:off x="4793119" y="321050"/>
            <a:ext cx="2329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After: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F36191-F98D-51E9-667C-F3CBF7F35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73" y="1492045"/>
            <a:ext cx="4246236" cy="31685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87BDA4-1081-D784-7244-928030CC5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225" y="427969"/>
            <a:ext cx="4629796" cy="624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438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9CBB41-9FCA-52EB-169B-C65E3766956E}"/>
              </a:ext>
            </a:extLst>
          </p:cNvPr>
          <p:cNvSpPr txBox="1"/>
          <p:nvPr/>
        </p:nvSpPr>
        <p:spPr>
          <a:xfrm>
            <a:off x="577970" y="215660"/>
            <a:ext cx="3226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stair carpeting: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9CA486-EC11-FC50-C0E5-4D66DD402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52" y="735967"/>
            <a:ext cx="3572374" cy="47822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16ADE4-6917-4D9A-1041-60A9EACA32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9434" y="735967"/>
            <a:ext cx="3031013" cy="408650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4A5834-EE53-748B-B994-613C84345D64}"/>
              </a:ext>
            </a:extLst>
          </p:cNvPr>
          <p:cNvSpPr txBox="1"/>
          <p:nvPr/>
        </p:nvSpPr>
        <p:spPr>
          <a:xfrm>
            <a:off x="4149434" y="215660"/>
            <a:ext cx="4511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Entryway Paint before &amp; after: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71FF6AB-0E5E-45B6-7F47-26D2AD9FD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255" y="735967"/>
            <a:ext cx="4038049" cy="540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539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59C730C-EE9B-474A-475B-54E42F313C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46464" y="1748790"/>
            <a:ext cx="4480560" cy="33604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4F1C446-6D6D-AE2A-C9AA-E37365AE9EA4}"/>
              </a:ext>
            </a:extLst>
          </p:cNvPr>
          <p:cNvSpPr txBox="1"/>
          <p:nvPr/>
        </p:nvSpPr>
        <p:spPr>
          <a:xfrm>
            <a:off x="276045" y="155275"/>
            <a:ext cx="5305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HVAC Equipment: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D9BF09-F72A-CC84-EEC2-5348818532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26" y="624928"/>
            <a:ext cx="2534971" cy="3429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329510-2FEB-32DA-F3F2-200052AAE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79" y="3839175"/>
            <a:ext cx="3836306" cy="28635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12510B-CC29-F61E-3CA1-F77993D4C6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7176" y="624929"/>
            <a:ext cx="3723966" cy="50443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DFBBEF5-E2F7-5AE3-B4C9-840F4053EB38}"/>
              </a:ext>
            </a:extLst>
          </p:cNvPr>
          <p:cNvSpPr txBox="1"/>
          <p:nvPr/>
        </p:nvSpPr>
        <p:spPr>
          <a:xfrm>
            <a:off x="6162135" y="155275"/>
            <a:ext cx="5305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Roof repairs, copper flashing and gutters: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A98402-0159-9F2C-BE1B-0C8841DEC7A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265103" y="3857625"/>
            <a:ext cx="3429000" cy="25717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D8BEDE8-676D-3B73-CD06-8A12195447D0}"/>
              </a:ext>
            </a:extLst>
          </p:cNvPr>
          <p:cNvSpPr txBox="1"/>
          <p:nvPr/>
        </p:nvSpPr>
        <p:spPr>
          <a:xfrm>
            <a:off x="3118079" y="703721"/>
            <a:ext cx="5305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Windows waiting for installation:</a:t>
            </a:r>
          </a:p>
        </p:txBody>
      </p:sp>
    </p:spTree>
    <p:extLst>
      <p:ext uri="{BB962C8B-B14F-4D97-AF65-F5344CB8AC3E}">
        <p14:creationId xmlns:p14="http://schemas.microsoft.com/office/powerpoint/2010/main" val="2322712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CD8EB6-84A7-9DBA-78F6-71BE9164D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332" y="799733"/>
            <a:ext cx="11202963" cy="5258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656C48-D84E-733F-65DC-36ADE38B623F}"/>
              </a:ext>
            </a:extLst>
          </p:cNvPr>
          <p:cNvSpPr txBox="1"/>
          <p:nvPr/>
        </p:nvSpPr>
        <p:spPr>
          <a:xfrm>
            <a:off x="552131" y="156521"/>
            <a:ext cx="6287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Items removed after site visit:</a:t>
            </a:r>
          </a:p>
        </p:txBody>
      </p:sp>
    </p:spTree>
    <p:extLst>
      <p:ext uri="{BB962C8B-B14F-4D97-AF65-F5344CB8AC3E}">
        <p14:creationId xmlns:p14="http://schemas.microsoft.com/office/powerpoint/2010/main" val="3766243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5D1EC3-74A0-C901-59AE-4085F934CE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699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1988</TotalTime>
  <Words>138</Words>
  <Application>Microsoft Office PowerPoint</Application>
  <PresentationFormat>Widescreen</PresentationFormat>
  <Paragraphs>36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Century Gothic</vt:lpstr>
      <vt:lpstr>Wingdings 3</vt:lpstr>
      <vt:lpstr>Ion</vt:lpstr>
      <vt:lpstr>Folsom House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Arthur &amp; Florence Davis House</dc:title>
  <dc:creator>Benzie, Ryan</dc:creator>
  <cp:lastModifiedBy>Duvall, Megan</cp:lastModifiedBy>
  <cp:revision>21</cp:revision>
  <dcterms:created xsi:type="dcterms:W3CDTF">2023-11-09T16:03:13Z</dcterms:created>
  <dcterms:modified xsi:type="dcterms:W3CDTF">2026-10-20T22:34:53Z</dcterms:modified>
</cp:coreProperties>
</file>