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290" r:id="rId5"/>
    <p:sldId id="291" r:id="rId6"/>
    <p:sldId id="295" r:id="rId7"/>
    <p:sldId id="293" r:id="rId8"/>
    <p:sldId id="298" r:id="rId9"/>
    <p:sldId id="29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55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4F344-F75C-04C0-114F-ABBA3132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3038" y="770467"/>
            <a:ext cx="3740270" cy="3352800"/>
          </a:xfrm>
        </p:spPr>
        <p:txBody>
          <a:bodyPr>
            <a:normAutofit/>
          </a:bodyPr>
          <a:lstStyle/>
          <a:p>
            <a:r>
              <a:rPr lang="en-US" sz="4600" b="1"/>
              <a:t>727 W Waverly Place Contributing Property</a:t>
            </a:r>
            <a:br>
              <a:rPr lang="en-US" sz="4600" b="1"/>
            </a:br>
            <a:r>
              <a:rPr lang="en-US" sz="4600" b="1"/>
              <a:t>Corbin Park HD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3CEAB-543D-551B-54C1-2D57F98B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3038" y="4206876"/>
            <a:ext cx="3660084" cy="1645920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Residential </a:t>
            </a:r>
          </a:p>
          <a:p>
            <a:r>
              <a:rPr lang="en-US" sz="1800" b="1">
                <a:solidFill>
                  <a:srgbClr val="FFFFFF"/>
                </a:solidFill>
              </a:rPr>
              <a:t>Special Valuation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36DFA-B78E-B694-17EE-7D0763DBA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5396A9-99E6-99D1-C628-80BD0BE49FC7}"/>
              </a:ext>
            </a:extLst>
          </p:cNvPr>
          <p:cNvSpPr txBox="1"/>
          <p:nvPr/>
        </p:nvSpPr>
        <p:spPr>
          <a:xfrm>
            <a:off x="311285" y="242742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Bathroom After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9F0FB-F8B6-219D-2C3C-0028E3309C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03587" y="857250"/>
            <a:ext cx="6858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6F890-0ACC-DDA4-0442-1DA51D7196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02768" y="551596"/>
            <a:ext cx="3715966" cy="2786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0A6C28-4819-3C95-3A35-32F0773E07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39481" y="1670724"/>
            <a:ext cx="4961108" cy="3720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1FCD39-824D-772A-685E-34CC9016E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4348" y="4277444"/>
            <a:ext cx="2849664" cy="21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975D5-84C0-D017-38D1-CCE7CE88D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24" y="608349"/>
            <a:ext cx="10764752" cy="56413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6F25A2-B080-1780-2E71-EF9592C6FFE7}"/>
              </a:ext>
            </a:extLst>
          </p:cNvPr>
          <p:cNvSpPr/>
          <p:nvPr/>
        </p:nvSpPr>
        <p:spPr>
          <a:xfrm>
            <a:off x="2803021" y="3349951"/>
            <a:ext cx="794758" cy="1871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5A8A1-CE0F-608E-0491-21910302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C1EF91-426D-ADC9-1C25-9C01D83EBA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88407" y="1129441"/>
            <a:ext cx="6406038" cy="4804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69485-84F2-8561-D992-93F9C1032BF8}"/>
              </a:ext>
            </a:extLst>
          </p:cNvPr>
          <p:cNvSpPr txBox="1"/>
          <p:nvPr/>
        </p:nvSpPr>
        <p:spPr>
          <a:xfrm>
            <a:off x="153104" y="140677"/>
            <a:ext cx="605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Rear of the House Before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0012E-516E-E95F-012D-4D36C1AC39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" y="1206230"/>
            <a:ext cx="6549957" cy="49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D9C67-BEE5-A8F3-6245-9CC1DF7D7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98" y="1313234"/>
            <a:ext cx="6884210" cy="5163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CDF9A-623C-A6B2-72EC-617CE5136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12090" y="1375613"/>
            <a:ext cx="5829461" cy="4372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841071-1B30-B9A2-355E-0EF17EA855BA}"/>
              </a:ext>
            </a:extLst>
          </p:cNvPr>
          <p:cNvSpPr txBox="1"/>
          <p:nvPr/>
        </p:nvSpPr>
        <p:spPr>
          <a:xfrm>
            <a:off x="175098" y="204281"/>
            <a:ext cx="519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Rear of the house - After</a:t>
            </a:r>
          </a:p>
        </p:txBody>
      </p:sp>
    </p:spTree>
    <p:extLst>
      <p:ext uri="{BB962C8B-B14F-4D97-AF65-F5344CB8AC3E}">
        <p14:creationId xmlns:p14="http://schemas.microsoft.com/office/powerpoint/2010/main" val="97547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83DB5-6D25-E6BB-75BF-EC3CAD76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887E1-05CF-A347-421F-344BB2D2D3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104" y="946565"/>
            <a:ext cx="6633997" cy="4343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8F8EA-E72C-936D-40B8-4F0AB07E3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0776" y="941433"/>
            <a:ext cx="6406040" cy="4804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1D5ED6-CE91-1D5B-A206-49B25FB650E1}"/>
              </a:ext>
            </a:extLst>
          </p:cNvPr>
          <p:cNvSpPr txBox="1"/>
          <p:nvPr/>
        </p:nvSpPr>
        <p:spPr>
          <a:xfrm>
            <a:off x="673240" y="140677"/>
            <a:ext cx="605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Kitchen Before</a:t>
            </a:r>
          </a:p>
        </p:txBody>
      </p:sp>
    </p:spTree>
    <p:extLst>
      <p:ext uri="{BB962C8B-B14F-4D97-AF65-F5344CB8AC3E}">
        <p14:creationId xmlns:p14="http://schemas.microsoft.com/office/powerpoint/2010/main" val="111683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F85A7-39F2-361F-52DF-7C7375C7E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13780" y="872202"/>
            <a:ext cx="6840912" cy="5130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4C396-95DC-AB3A-515E-594B49A989AA}"/>
              </a:ext>
            </a:extLst>
          </p:cNvPr>
          <p:cNvSpPr txBox="1"/>
          <p:nvPr/>
        </p:nvSpPr>
        <p:spPr>
          <a:xfrm>
            <a:off x="130628" y="290470"/>
            <a:ext cx="443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Dining Room - Before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7A9D2-01A4-8678-BCF8-329AF7E282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741251"/>
            <a:ext cx="6204876" cy="41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4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A43573-F5AD-4046-0EB4-BDF6B4C6C5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304" y="204103"/>
            <a:ext cx="4570480" cy="34278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10EAE-B4C7-6446-190D-49E04B11446D}"/>
              </a:ext>
            </a:extLst>
          </p:cNvPr>
          <p:cNvSpPr txBox="1"/>
          <p:nvPr/>
        </p:nvSpPr>
        <p:spPr>
          <a:xfrm>
            <a:off x="251432" y="340295"/>
            <a:ext cx="277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Kitchen 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8B126-A0B9-DE49-DB07-D9DE0F1257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16" y="1058056"/>
            <a:ext cx="7279532" cy="545964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E4CF3-036D-DAFD-ED91-CF9E2A2875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676" y="3762173"/>
            <a:ext cx="4024008" cy="301800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1675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9070C-3EAA-692B-CC29-8156E9312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5B9533-BB30-1799-99FF-7130215D2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42518" y="583949"/>
            <a:ext cx="3427860" cy="25708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8F95E7-84C5-D9E3-DDF4-76775068CEF4}"/>
              </a:ext>
            </a:extLst>
          </p:cNvPr>
          <p:cNvSpPr txBox="1"/>
          <p:nvPr/>
        </p:nvSpPr>
        <p:spPr>
          <a:xfrm>
            <a:off x="251432" y="340295"/>
            <a:ext cx="277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Kitchen 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947C5-C942-C998-0E2F-93FC8393F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54868" y="1740511"/>
            <a:ext cx="5459649" cy="409473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5E335-59BD-DC2E-C241-24100C6EB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48824" y="1180568"/>
            <a:ext cx="6177408" cy="463305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C157F-6D0C-C66F-AABF-71C5DD53AD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2874" y="4027496"/>
            <a:ext cx="3057186" cy="229289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0107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0B803-1D96-9AEE-E8BF-A75A73AA2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53840" y="954036"/>
            <a:ext cx="6668020" cy="50010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F665F-D151-0696-081E-531686A56B00}"/>
              </a:ext>
            </a:extLst>
          </p:cNvPr>
          <p:cNvSpPr txBox="1"/>
          <p:nvPr/>
        </p:nvSpPr>
        <p:spPr>
          <a:xfrm>
            <a:off x="281374" y="205099"/>
            <a:ext cx="489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Bathroom Before</a:t>
            </a:r>
          </a:p>
        </p:txBody>
      </p:sp>
    </p:spTree>
    <p:extLst>
      <p:ext uri="{BB962C8B-B14F-4D97-AF65-F5344CB8AC3E}">
        <p14:creationId xmlns:p14="http://schemas.microsoft.com/office/powerpoint/2010/main" val="333229343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793</TotalTime>
  <Words>39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</vt:lpstr>
      <vt:lpstr>727 W Waverly Place Contributing Property Corbin Park 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Blake House</dc:title>
  <dc:creator>Benzie, Ryan</dc:creator>
  <cp:lastModifiedBy>Duvall, Megan</cp:lastModifiedBy>
  <cp:revision>25</cp:revision>
  <dcterms:created xsi:type="dcterms:W3CDTF">2023-02-10T15:45:53Z</dcterms:created>
  <dcterms:modified xsi:type="dcterms:W3CDTF">2025-11-17T23:29:55Z</dcterms:modified>
</cp:coreProperties>
</file>