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71" r:id="rId5"/>
    <p:sldId id="276" r:id="rId6"/>
    <p:sldId id="274" r:id="rId7"/>
    <p:sldId id="258" r:id="rId8"/>
    <p:sldId id="259" r:id="rId9"/>
    <p:sldId id="275" r:id="rId10"/>
    <p:sldId id="277" r:id="rId11"/>
    <p:sldId id="278" r:id="rId12"/>
    <p:sldId id="260" r:id="rId13"/>
    <p:sldId id="265" r:id="rId14"/>
    <p:sldId id="262" r:id="rId15"/>
    <p:sldId id="261" r:id="rId16"/>
    <p:sldId id="273" r:id="rId17"/>
    <p:sldId id="266" r:id="rId18"/>
    <p:sldId id="272" r:id="rId19"/>
    <p:sldId id="27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5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7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43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7955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1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0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1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55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9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7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1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3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1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0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8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1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2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2F7CA34-6FCB-4AC4-A9DC-A029B8B85F3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51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45E33-4EF6-027B-A733-F67B50B05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9121" y="751164"/>
            <a:ext cx="7262521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Cook-Abele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B0482-11A4-2CE1-E55F-2178BC320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2011" y="4777380"/>
            <a:ext cx="6353707" cy="8614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1032 A Street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Spokane Register residential nomination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966F4-1E60-BF1A-04FD-88560F66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7" r="25497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3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7E704-3ECB-CC1F-01CE-EB6D531D8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6" y="0"/>
            <a:ext cx="1141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83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D12C2-25E3-8C96-AE1C-A7499F332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87" y="0"/>
            <a:ext cx="9344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0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with a red door&#10;&#10;Description automatically generated">
            <a:extLst>
              <a:ext uri="{FF2B5EF4-FFF2-40B4-BE49-F238E27FC236}">
                <a16:creationId xmlns:a16="http://schemas.microsoft.com/office/drawing/2014/main" id="{2CD65176-5E26-2015-FE02-6DF905B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0" y="204280"/>
            <a:ext cx="7107676" cy="5330757"/>
          </a:xfrm>
          <a:prstGeom prst="rect">
            <a:avLst/>
          </a:prstGeom>
        </p:spPr>
      </p:pic>
      <p:pic>
        <p:nvPicPr>
          <p:cNvPr id="7" name="Picture 6" descr="A red door with a wreath on it&#10;&#10;Description automatically generated">
            <a:extLst>
              <a:ext uri="{FF2B5EF4-FFF2-40B4-BE49-F238E27FC236}">
                <a16:creationId xmlns:a16="http://schemas.microsoft.com/office/drawing/2014/main" id="{AA5C3F13-B993-67ED-F6FA-FD70E40C4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9876" y="1346808"/>
            <a:ext cx="6109511" cy="45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62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ouse with a fence and grass&#10;&#10;Description automatically generated">
            <a:extLst>
              <a:ext uri="{FF2B5EF4-FFF2-40B4-BE49-F238E27FC236}">
                <a16:creationId xmlns:a16="http://schemas.microsoft.com/office/drawing/2014/main" id="{B84BAAFD-D9B4-3375-5956-C02084639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6" y="187256"/>
            <a:ext cx="7895617" cy="5921713"/>
          </a:xfrm>
          <a:prstGeom prst="rect">
            <a:avLst/>
          </a:prstGeom>
        </p:spPr>
      </p:pic>
      <p:pic>
        <p:nvPicPr>
          <p:cNvPr id="9" name="Picture 8" descr="A door with a metal railing&#10;&#10;Description automatically generated with medium confidence">
            <a:extLst>
              <a:ext uri="{FF2B5EF4-FFF2-40B4-BE49-F238E27FC236}">
                <a16:creationId xmlns:a16="http://schemas.microsoft.com/office/drawing/2014/main" id="{A0D75A93-6008-1D9F-B23F-853FF7F9A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1536" y="686543"/>
            <a:ext cx="3994285" cy="2995714"/>
          </a:xfrm>
          <a:prstGeom prst="rect">
            <a:avLst/>
          </a:prstGeom>
        </p:spPr>
      </p:pic>
      <p:pic>
        <p:nvPicPr>
          <p:cNvPr id="11" name="Picture 10" descr="A metal object on a building&#10;&#10;Description automatically generated">
            <a:extLst>
              <a:ext uri="{FF2B5EF4-FFF2-40B4-BE49-F238E27FC236}">
                <a16:creationId xmlns:a16="http://schemas.microsoft.com/office/drawing/2014/main" id="{F8C41B71-465B-4C06-21F1-D5D327C6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247" y="4024820"/>
            <a:ext cx="3621930" cy="27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51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C10B99-9EF4-4D7F-8F2A-FF90F4DDA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a lawn and grass&#10;&#10;Description automatically generated">
            <a:extLst>
              <a:ext uri="{FF2B5EF4-FFF2-40B4-BE49-F238E27FC236}">
                <a16:creationId xmlns:a16="http://schemas.microsoft.com/office/drawing/2014/main" id="{2D0BBFA0-505A-7D84-5061-FFB44131F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0776" y="903389"/>
            <a:ext cx="6086213" cy="4564660"/>
          </a:xfrm>
          <a:prstGeom prst="rect">
            <a:avLst/>
          </a:prstGeom>
        </p:spPr>
      </p:pic>
      <p:pic>
        <p:nvPicPr>
          <p:cNvPr id="7" name="Picture 6" descr="A house with a red fence&#10;&#10;Description automatically generated">
            <a:extLst>
              <a:ext uri="{FF2B5EF4-FFF2-40B4-BE49-F238E27FC236}">
                <a16:creationId xmlns:a16="http://schemas.microsoft.com/office/drawing/2014/main" id="{65E9BD49-AE94-255B-F324-C950EDF85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77" y="142612"/>
            <a:ext cx="4325923" cy="3244442"/>
          </a:xfrm>
          <a:prstGeom prst="rect">
            <a:avLst/>
          </a:prstGeom>
        </p:spPr>
      </p:pic>
      <p:pic>
        <p:nvPicPr>
          <p:cNvPr id="11" name="Picture 10" descr="A roof with a window&#10;&#10;Description automatically generated">
            <a:extLst>
              <a:ext uri="{FF2B5EF4-FFF2-40B4-BE49-F238E27FC236}">
                <a16:creationId xmlns:a16="http://schemas.microsoft.com/office/drawing/2014/main" id="{507FFA3A-BEAC-69F6-AACF-8E1A73D47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26" y="4555223"/>
            <a:ext cx="2762773" cy="2072080"/>
          </a:xfrm>
          <a:prstGeom prst="rect">
            <a:avLst/>
          </a:prstGeom>
        </p:spPr>
      </p:pic>
      <p:pic>
        <p:nvPicPr>
          <p:cNvPr id="14" name="Picture 13" descr="A house with a chimney&#10;&#10;Description automatically generated">
            <a:extLst>
              <a:ext uri="{FF2B5EF4-FFF2-40B4-BE49-F238E27FC236}">
                <a16:creationId xmlns:a16="http://schemas.microsoft.com/office/drawing/2014/main" id="{9722BED1-2E7D-0352-C8B1-8066200BE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86" y="3038911"/>
            <a:ext cx="5005432" cy="3754074"/>
          </a:xfrm>
          <a:prstGeom prst="rect">
            <a:avLst/>
          </a:prstGeom>
        </p:spPr>
      </p:pic>
      <p:pic>
        <p:nvPicPr>
          <p:cNvPr id="16" name="Picture 15" descr="A house with a fence and a fence&#10;&#10;Description automatically generated">
            <a:extLst>
              <a:ext uri="{FF2B5EF4-FFF2-40B4-BE49-F238E27FC236}">
                <a16:creationId xmlns:a16="http://schemas.microsoft.com/office/drawing/2014/main" id="{B8CA4ECF-96B9-C6CC-B4DE-63BA8E999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714" y="142612"/>
            <a:ext cx="3182224" cy="238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59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om with windows and a table&#10;&#10;Description automatically generated">
            <a:extLst>
              <a:ext uri="{FF2B5EF4-FFF2-40B4-BE49-F238E27FC236}">
                <a16:creationId xmlns:a16="http://schemas.microsoft.com/office/drawing/2014/main" id="{B647AAD9-5E59-F4BC-164E-A696725F6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961" y="3761565"/>
            <a:ext cx="3934027" cy="2950520"/>
          </a:xfrm>
          <a:prstGeom prst="rect">
            <a:avLst/>
          </a:prstGeom>
        </p:spPr>
      </p:pic>
      <p:pic>
        <p:nvPicPr>
          <p:cNvPr id="3" name="Picture 2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5D924260-53A8-D6FE-788F-91DC366DB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/>
          <a:stretch/>
        </p:blipFill>
        <p:spPr>
          <a:xfrm>
            <a:off x="7121456" y="78803"/>
            <a:ext cx="4993532" cy="3536895"/>
          </a:xfrm>
          <a:prstGeom prst="rect">
            <a:avLst/>
          </a:prstGeom>
        </p:spPr>
      </p:pic>
      <p:pic>
        <p:nvPicPr>
          <p:cNvPr id="7" name="Picture 6" descr="A white door with windows and blinds&#10;&#10;Description automatically generated">
            <a:extLst>
              <a:ext uri="{FF2B5EF4-FFF2-40B4-BE49-F238E27FC236}">
                <a16:creationId xmlns:a16="http://schemas.microsoft.com/office/drawing/2014/main" id="{F1ED1FBC-20A0-8848-BAA9-3A4CF770B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3535" y="520915"/>
            <a:ext cx="3536895" cy="2652672"/>
          </a:xfrm>
          <a:prstGeom prst="rect">
            <a:avLst/>
          </a:prstGeom>
        </p:spPr>
      </p:pic>
      <p:pic>
        <p:nvPicPr>
          <p:cNvPr id="11" name="Picture 10" descr="A house with a garden&#10;&#10;Description automatically generated">
            <a:extLst>
              <a:ext uri="{FF2B5EF4-FFF2-40B4-BE49-F238E27FC236}">
                <a16:creationId xmlns:a16="http://schemas.microsoft.com/office/drawing/2014/main" id="{BA3C9191-0E48-99BF-E47E-09E252F79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" y="3254927"/>
            <a:ext cx="4725799" cy="3544349"/>
          </a:xfrm>
          <a:prstGeom prst="rect">
            <a:avLst/>
          </a:prstGeom>
        </p:spPr>
      </p:pic>
      <p:pic>
        <p:nvPicPr>
          <p:cNvPr id="13" name="Picture 12" descr="A door with glass panes&#10;&#10;Description automatically generated">
            <a:extLst>
              <a:ext uri="{FF2B5EF4-FFF2-40B4-BE49-F238E27FC236}">
                <a16:creationId xmlns:a16="http://schemas.microsoft.com/office/drawing/2014/main" id="{35555196-A074-5430-F6EE-232D69E42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0390" y="3904255"/>
            <a:ext cx="3208948" cy="2406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fireplace with a picture above it&#10;&#10;Description automatically generated">
            <a:extLst>
              <a:ext uri="{FF2B5EF4-FFF2-40B4-BE49-F238E27FC236}">
                <a16:creationId xmlns:a16="http://schemas.microsoft.com/office/drawing/2014/main" id="{FD168627-24E8-BA56-053C-DF9A44C21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" y="78803"/>
            <a:ext cx="4016816" cy="3012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5003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oor knob&#10;&#10;Description automatically generated">
            <a:extLst>
              <a:ext uri="{FF2B5EF4-FFF2-40B4-BE49-F238E27FC236}">
                <a16:creationId xmlns:a16="http://schemas.microsoft.com/office/drawing/2014/main" id="{D444F2E6-0BFB-3848-8DA2-FFE99FAB5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1882" y="486037"/>
            <a:ext cx="3217178" cy="2412884"/>
          </a:xfrm>
          <a:prstGeom prst="rect">
            <a:avLst/>
          </a:prstGeom>
        </p:spPr>
      </p:pic>
      <p:pic>
        <p:nvPicPr>
          <p:cNvPr id="6" name="Picture 5" descr="A dining room with a table and chairs&#10;&#10;Description automatically generated">
            <a:extLst>
              <a:ext uri="{FF2B5EF4-FFF2-40B4-BE49-F238E27FC236}">
                <a16:creationId xmlns:a16="http://schemas.microsoft.com/office/drawing/2014/main" id="{623D92BB-1537-7327-6F0B-7587EF935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10" y="3556932"/>
            <a:ext cx="4289571" cy="3217178"/>
          </a:xfrm>
          <a:prstGeom prst="rect">
            <a:avLst/>
          </a:prstGeom>
        </p:spPr>
      </p:pic>
      <p:pic>
        <p:nvPicPr>
          <p:cNvPr id="8" name="Picture 7" descr="A white door with glass panels&#10;&#10;Description automatically generated">
            <a:extLst>
              <a:ext uri="{FF2B5EF4-FFF2-40B4-BE49-F238E27FC236}">
                <a16:creationId xmlns:a16="http://schemas.microsoft.com/office/drawing/2014/main" id="{4B7B4D3D-E04B-47A2-8C86-CA06EB30B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4466" y="3843730"/>
            <a:ext cx="3317846" cy="2488385"/>
          </a:xfrm>
          <a:prstGeom prst="rect">
            <a:avLst/>
          </a:prstGeom>
        </p:spPr>
      </p:pic>
      <p:pic>
        <p:nvPicPr>
          <p:cNvPr id="10" name="Picture 9" descr="A room with white walls and a table with chairs&#10;&#10;Description automatically generated">
            <a:extLst>
              <a:ext uri="{FF2B5EF4-FFF2-40B4-BE49-F238E27FC236}">
                <a16:creationId xmlns:a16="http://schemas.microsoft.com/office/drawing/2014/main" id="{F902E54D-3D7C-DE88-3B96-D15275DE7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06" y="83890"/>
            <a:ext cx="5984147" cy="4488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window with a white frame&#10;&#10;Description automatically generated">
            <a:extLst>
              <a:ext uri="{FF2B5EF4-FFF2-40B4-BE49-F238E27FC236}">
                <a16:creationId xmlns:a16="http://schemas.microsoft.com/office/drawing/2014/main" id="{25EB889B-91E1-9659-5B13-434E2CD97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25" y="875601"/>
            <a:ext cx="3233956" cy="24254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room with a couch and a plant&#10;&#10;Description automatically generated">
            <a:extLst>
              <a:ext uri="{FF2B5EF4-FFF2-40B4-BE49-F238E27FC236}">
                <a16:creationId xmlns:a16="http://schemas.microsoft.com/office/drawing/2014/main" id="{CD68EB6B-1974-17B0-C019-42294F226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15" y="4450360"/>
            <a:ext cx="3154260" cy="23656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084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llway with white doors&#10;&#10;Description automatically generated">
            <a:extLst>
              <a:ext uri="{FF2B5EF4-FFF2-40B4-BE49-F238E27FC236}">
                <a16:creationId xmlns:a16="http://schemas.microsoft.com/office/drawing/2014/main" id="{AC3A4092-A6EB-698B-0914-8F519FB6F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6" name="Picture 5" descr="A room with a crib and a chair&#10;&#10;Description automatically generated">
            <a:extLst>
              <a:ext uri="{FF2B5EF4-FFF2-40B4-BE49-F238E27FC236}">
                <a16:creationId xmlns:a16="http://schemas.microsoft.com/office/drawing/2014/main" id="{D7DC883B-A41E-E658-47BC-FB1A09180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12" y="0"/>
            <a:ext cx="4323127" cy="3242345"/>
          </a:xfrm>
          <a:prstGeom prst="rect">
            <a:avLst/>
          </a:prstGeom>
        </p:spPr>
      </p:pic>
      <p:pic>
        <p:nvPicPr>
          <p:cNvPr id="9" name="Picture 8" descr="A fireplace with a white mantle&#10;&#10;Description automatically generated">
            <a:extLst>
              <a:ext uri="{FF2B5EF4-FFF2-40B4-BE49-F238E27FC236}">
                <a16:creationId xmlns:a16="http://schemas.microsoft.com/office/drawing/2014/main" id="{A38F45E9-E990-A693-7AE3-4C75F9C97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55" y="3286387"/>
            <a:ext cx="4762150" cy="35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8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two beds&#10;&#10;Description automatically generated">
            <a:extLst>
              <a:ext uri="{FF2B5EF4-FFF2-40B4-BE49-F238E27FC236}">
                <a16:creationId xmlns:a16="http://schemas.microsoft.com/office/drawing/2014/main" id="{152F19B5-8614-3BB0-76D7-8F98E71E8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8" y="113251"/>
            <a:ext cx="3769453" cy="2827090"/>
          </a:xfrm>
          <a:prstGeom prst="rect">
            <a:avLst/>
          </a:prstGeom>
        </p:spPr>
      </p:pic>
      <p:pic>
        <p:nvPicPr>
          <p:cNvPr id="6" name="Picture 5" descr="A close-up of a white pipe&#10;&#10;Description automatically generated">
            <a:extLst>
              <a:ext uri="{FF2B5EF4-FFF2-40B4-BE49-F238E27FC236}">
                <a16:creationId xmlns:a16="http://schemas.microsoft.com/office/drawing/2014/main" id="{623BB0A2-8A65-9A54-2F8C-BB08BE68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64" y="113251"/>
            <a:ext cx="4499295" cy="3374471"/>
          </a:xfrm>
          <a:prstGeom prst="rect">
            <a:avLst/>
          </a:prstGeom>
        </p:spPr>
      </p:pic>
      <p:pic>
        <p:nvPicPr>
          <p:cNvPr id="8" name="Picture 7" descr="A vase with flowers in it&#10;&#10;Description automatically generated">
            <a:extLst>
              <a:ext uri="{FF2B5EF4-FFF2-40B4-BE49-F238E27FC236}">
                <a16:creationId xmlns:a16="http://schemas.microsoft.com/office/drawing/2014/main" id="{7481457B-ACC7-4F19-DFCA-2E379847A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7146" y="1772699"/>
            <a:ext cx="4416804" cy="3312603"/>
          </a:xfrm>
          <a:prstGeom prst="rect">
            <a:avLst/>
          </a:prstGeom>
        </p:spPr>
      </p:pic>
      <p:pic>
        <p:nvPicPr>
          <p:cNvPr id="10" name="Picture 9" descr="A bedroom with a bed and a couch&#10;&#10;Description automatically generated">
            <a:extLst>
              <a:ext uri="{FF2B5EF4-FFF2-40B4-BE49-F238E27FC236}">
                <a16:creationId xmlns:a16="http://schemas.microsoft.com/office/drawing/2014/main" id="{D5C8F620-0E06-6F58-54BB-128780386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8" y="3252831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kitchen with white cabinets and brick walls&#10;&#10;Description automatically generated">
            <a:extLst>
              <a:ext uri="{FF2B5EF4-FFF2-40B4-BE49-F238E27FC236}">
                <a16:creationId xmlns:a16="http://schemas.microsoft.com/office/drawing/2014/main" id="{FD36BC30-693C-466E-DB16-06AEFC356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69" y="3709528"/>
            <a:ext cx="4046961" cy="3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64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tree and a porch&#10;&#10;Description automatically generated">
            <a:extLst>
              <a:ext uri="{FF2B5EF4-FFF2-40B4-BE49-F238E27FC236}">
                <a16:creationId xmlns:a16="http://schemas.microsoft.com/office/drawing/2014/main" id="{276DDE70-C53A-66FD-5CC7-5C169E27B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1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48EE72-3210-6EF9-B0C2-042BD9B99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703" y="0"/>
            <a:ext cx="8788892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AEE036-44FC-CDE7-9BD8-ADD37A8954BB}"/>
              </a:ext>
            </a:extLst>
          </p:cNvPr>
          <p:cNvCxnSpPr/>
          <p:nvPr/>
        </p:nvCxnSpPr>
        <p:spPr>
          <a:xfrm flipH="1">
            <a:off x="8112868" y="1079770"/>
            <a:ext cx="1381328" cy="1459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EE4862-C0EF-666E-6354-05F5E0AB966F}"/>
              </a:ext>
            </a:extLst>
          </p:cNvPr>
          <p:cNvSpPr txBox="1"/>
          <p:nvPr/>
        </p:nvSpPr>
        <p:spPr>
          <a:xfrm>
            <a:off x="209725" y="1325461"/>
            <a:ext cx="248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1032 North ‘A’ Street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952D59-0E4C-C9A2-8B5C-E5845D584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60" y="2136247"/>
            <a:ext cx="5313109" cy="43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6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B5FAF2-29E0-97A1-4C73-000A68CAB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99" y="262647"/>
            <a:ext cx="7543904" cy="5395806"/>
          </a:xfrm>
          <a:prstGeom prst="rect">
            <a:avLst/>
          </a:prstGeom>
        </p:spPr>
      </p:pic>
      <p:pic>
        <p:nvPicPr>
          <p:cNvPr id="3" name="Picture 2" descr="A house with a few windows&#10;&#10;Description automatically generated with medium confidence">
            <a:extLst>
              <a:ext uri="{FF2B5EF4-FFF2-40B4-BE49-F238E27FC236}">
                <a16:creationId xmlns:a16="http://schemas.microsoft.com/office/drawing/2014/main" id="{9AAC0F8B-6FDE-EF12-1C5C-57BF8BB97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13" y="150876"/>
            <a:ext cx="4404360" cy="65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47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black and white photo of two girls&#10;&#10;Description automatically generated">
            <a:extLst>
              <a:ext uri="{FF2B5EF4-FFF2-40B4-BE49-F238E27FC236}">
                <a16:creationId xmlns:a16="http://schemas.microsoft.com/office/drawing/2014/main" id="{1FE3D943-5756-95E8-3F5C-A7BA396E9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" y="3332729"/>
            <a:ext cx="4617720" cy="3130296"/>
          </a:xfrm>
          <a:prstGeom prst="rect">
            <a:avLst/>
          </a:prstGeom>
        </p:spPr>
      </p:pic>
      <p:pic>
        <p:nvPicPr>
          <p:cNvPr id="9" name="Picture 8" descr="A child and a dog in a yard&#10;&#10;Description automatically generated">
            <a:extLst>
              <a:ext uri="{FF2B5EF4-FFF2-40B4-BE49-F238E27FC236}">
                <a16:creationId xmlns:a16="http://schemas.microsoft.com/office/drawing/2014/main" id="{888A8DFC-5204-37C1-2C93-19D1C25F6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3" y="177692"/>
            <a:ext cx="4431792" cy="3078480"/>
          </a:xfrm>
          <a:prstGeom prst="rect">
            <a:avLst/>
          </a:prstGeom>
        </p:spPr>
      </p:pic>
      <p:pic>
        <p:nvPicPr>
          <p:cNvPr id="11" name="Picture 10" descr="A house with a tree in the snow&#10;&#10;Description automatically generated">
            <a:extLst>
              <a:ext uri="{FF2B5EF4-FFF2-40B4-BE49-F238E27FC236}">
                <a16:creationId xmlns:a16="http://schemas.microsoft.com/office/drawing/2014/main" id="{B6C20900-4EFA-AA19-6749-D31325EB5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48" y="913492"/>
            <a:ext cx="7046109" cy="50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38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EA8BEC-0A6F-6998-188B-B75DFA4A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76" y="0"/>
            <a:ext cx="9739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43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BCE55A-6A76-303B-59C2-27C0306B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691" y="89300"/>
            <a:ext cx="5811917" cy="415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35C1AF-8533-0390-F096-01206DDDCDEF}"/>
              </a:ext>
            </a:extLst>
          </p:cNvPr>
          <p:cNvSpPr txBox="1"/>
          <p:nvPr/>
        </p:nvSpPr>
        <p:spPr>
          <a:xfrm>
            <a:off x="6190311" y="4240669"/>
            <a:ext cx="24142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3, 1905 – Side Sewer Permit with Mrs E.R. Cook as the owner </a:t>
            </a:r>
            <a:r>
              <a:rPr lang="en-US" sz="1200" dirty="0"/>
              <a:t>(above)</a:t>
            </a:r>
          </a:p>
          <a:p>
            <a:endParaRPr lang="en-US" dirty="0"/>
          </a:p>
          <a:p>
            <a:r>
              <a:rPr lang="en-US" dirty="0"/>
              <a:t>December 22, 1904 Spokane Chronicle </a:t>
            </a:r>
            <a:r>
              <a:rPr lang="en-US" sz="1200" dirty="0"/>
              <a:t>(right)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0500D-A446-3706-1DF1-4BBE0EB60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8819"/>
            <a:ext cx="3691156" cy="5149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04437-B8E0-AD95-D745-899BBB17D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853" y="3441337"/>
            <a:ext cx="2121838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379EDA-5BDA-579C-AC71-8EB5A82F1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330" y="69438"/>
            <a:ext cx="2515995" cy="3429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1B3A64-B417-5932-B6FF-CE7C1E681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146" y="3793811"/>
            <a:ext cx="3209082" cy="29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3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iece of paper&#10;&#10;Description automatically generated">
            <a:extLst>
              <a:ext uri="{FF2B5EF4-FFF2-40B4-BE49-F238E27FC236}">
                <a16:creationId xmlns:a16="http://schemas.microsoft.com/office/drawing/2014/main" id="{8E7BB784-CA71-C810-FCCA-3CEE9D23D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081" y="251094"/>
            <a:ext cx="3686689" cy="5811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E3E89D-3B9E-99EE-F621-EE391E577FE5}"/>
              </a:ext>
            </a:extLst>
          </p:cNvPr>
          <p:cNvSpPr txBox="1"/>
          <p:nvPr/>
        </p:nvSpPr>
        <p:spPr>
          <a:xfrm>
            <a:off x="8095081" y="6186791"/>
            <a:ext cx="375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1910 Sanborn Map</a:t>
            </a:r>
          </a:p>
        </p:txBody>
      </p:sp>
      <p:pic>
        <p:nvPicPr>
          <p:cNvPr id="8" name="Picture 7" descr="A newspaper with a black and white text&#10;&#10;Description automatically generated">
            <a:extLst>
              <a:ext uri="{FF2B5EF4-FFF2-40B4-BE49-F238E27FC236}">
                <a16:creationId xmlns:a16="http://schemas.microsoft.com/office/drawing/2014/main" id="{3931140F-8CEB-E070-8FD6-0FB9E54D6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5" y="523468"/>
            <a:ext cx="7459116" cy="6173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3211F0-C4BC-3101-B3E0-64A2C2B599FA}"/>
              </a:ext>
            </a:extLst>
          </p:cNvPr>
          <p:cNvSpPr txBox="1"/>
          <p:nvPr/>
        </p:nvSpPr>
        <p:spPr>
          <a:xfrm>
            <a:off x="486383" y="87549"/>
            <a:ext cx="449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1906 Polk Directory - Spokane</a:t>
            </a:r>
          </a:p>
        </p:txBody>
      </p:sp>
    </p:spTree>
    <p:extLst>
      <p:ext uri="{BB962C8B-B14F-4D97-AF65-F5344CB8AC3E}">
        <p14:creationId xmlns:p14="http://schemas.microsoft.com/office/powerpoint/2010/main" val="218418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suits&#10;&#10;Description automatically generated">
            <a:extLst>
              <a:ext uri="{FF2B5EF4-FFF2-40B4-BE49-F238E27FC236}">
                <a16:creationId xmlns:a16="http://schemas.microsoft.com/office/drawing/2014/main" id="{E0D3C937-0609-2E0A-8312-59F17F857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7" y="174234"/>
            <a:ext cx="7697784" cy="5886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12B8D-06CB-D17D-8AA3-C52023EC0376}"/>
              </a:ext>
            </a:extLst>
          </p:cNvPr>
          <p:cNvSpPr txBox="1"/>
          <p:nvPr/>
        </p:nvSpPr>
        <p:spPr>
          <a:xfrm>
            <a:off x="194553" y="6128426"/>
            <a:ext cx="7616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1902 U Penn Architectural Society – Julian Abele, center</a:t>
            </a:r>
          </a:p>
          <a:p>
            <a:r>
              <a:rPr lang="en-US" dirty="0"/>
              <a:t>1927 – Julian Abele, right</a:t>
            </a:r>
          </a:p>
        </p:txBody>
      </p:sp>
      <p:pic>
        <p:nvPicPr>
          <p:cNvPr id="9" name="Picture 8" descr="A person with a mustache&#10;&#10;Description automatically generated">
            <a:extLst>
              <a:ext uri="{FF2B5EF4-FFF2-40B4-BE49-F238E27FC236}">
                <a16:creationId xmlns:a16="http://schemas.microsoft.com/office/drawing/2014/main" id="{C6567654-3697-C9B0-7970-19ED0340A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32" y="0"/>
            <a:ext cx="4775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85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9AFDE-D2E9-7BE4-5439-E0EFB1609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732" y="143554"/>
            <a:ext cx="6975637" cy="4642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B3E87-F978-618F-4E35-0D41F9D58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78" y="4878475"/>
            <a:ext cx="5572903" cy="1771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E5D2C3-7858-C64B-648C-8076ED003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5" y="143554"/>
            <a:ext cx="2509987" cy="4642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76D916-35FA-5279-B6A7-EA738CA5F16C}"/>
              </a:ext>
            </a:extLst>
          </p:cNvPr>
          <p:cNvSpPr txBox="1"/>
          <p:nvPr/>
        </p:nvSpPr>
        <p:spPr>
          <a:xfrm>
            <a:off x="2771612" y="200180"/>
            <a:ext cx="2509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Spokane Chronicle, April 2, 1924 &amp; Nov 10, 1926: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3C8CCE-A6EC-D844-D356-B92F8D8F71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224"/>
          <a:stretch/>
        </p:blipFill>
        <p:spPr>
          <a:xfrm>
            <a:off x="2837563" y="1123510"/>
            <a:ext cx="2044829" cy="370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879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669</TotalTime>
  <Words>82</Words>
  <Application>Microsoft Office PowerPoint</Application>
  <PresentationFormat>Widescreen</PresentationFormat>
  <Paragraphs>12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Century Gothic</vt:lpstr>
      <vt:lpstr>Wingdings 3</vt:lpstr>
      <vt:lpstr>Ion</vt:lpstr>
      <vt:lpstr>Cook-Abele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Spokane Brewing &amp; Malting</dc:title>
  <dc:creator>Benzie, Ryan</dc:creator>
  <cp:lastModifiedBy>Duvall, Megan</cp:lastModifiedBy>
  <cp:revision>12</cp:revision>
  <dcterms:created xsi:type="dcterms:W3CDTF">2023-03-09T16:24:38Z</dcterms:created>
  <dcterms:modified xsi:type="dcterms:W3CDTF">2024-05-07T22:21:20Z</dcterms:modified>
</cp:coreProperties>
</file>