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7" r:id="rId3"/>
    <p:sldId id="274" r:id="rId4"/>
    <p:sldId id="273" r:id="rId5"/>
    <p:sldId id="283" r:id="rId6"/>
    <p:sldId id="284" r:id="rId7"/>
    <p:sldId id="275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318" r:id="rId17"/>
    <p:sldId id="293" r:id="rId18"/>
    <p:sldId id="294" r:id="rId19"/>
    <p:sldId id="295" r:id="rId20"/>
    <p:sldId id="296" r:id="rId21"/>
    <p:sldId id="297" r:id="rId22"/>
    <p:sldId id="298" r:id="rId23"/>
    <p:sldId id="299" r:id="rId24"/>
    <p:sldId id="300" r:id="rId25"/>
    <p:sldId id="301" r:id="rId26"/>
    <p:sldId id="302" r:id="rId27"/>
    <p:sldId id="303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3" r:id="rId38"/>
    <p:sldId id="314" r:id="rId39"/>
    <p:sldId id="315" r:id="rId40"/>
    <p:sldId id="316" r:id="rId41"/>
    <p:sldId id="31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8F65"/>
    <a:srgbClr val="006666"/>
    <a:srgbClr val="49A6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8" d="100"/>
          <a:sy n="98" d="100"/>
        </p:scale>
        <p:origin x="84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7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C00AB-D432-148D-0923-B16C2E50E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D0656-0161-20A7-2EC8-0D9C4D430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AB6BF-F595-36FB-E1AF-03AF82F8D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F7480-F218-A11E-5BAF-246CA3566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61BB4-FE91-7A17-3834-1137C57D5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87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6E2E7-378E-F5A0-CF0F-447F8F857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29B6A6-F8EB-197C-5EF7-C6F097BDB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1A4B4-0F80-C2CE-B4FD-4488C41C8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21DDC-F10C-1392-5B25-1B8D0B2D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30FBE-631B-80C3-6538-2723BE76A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6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827794-2160-F959-E366-4CDBA754D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8F07-BFBB-0C17-3B3A-3EA7009906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D980A-B235-AA12-C949-4149BA564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390664-110B-6955-951E-1A22B3476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E882EE-00EA-DF7B-049A-BF4AF17C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35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AB793-6023-6C8C-D54B-FC5E280AF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F9F5A-E520-098A-AA39-6D26162D6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0DD00B-7305-2DC8-F45A-8E432665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75706-97F3-563D-7283-A315CC4B1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5BBC1-50FD-0AE8-E7F2-9BEED9E3B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9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97BC-BF68-5396-817B-7C7A3E9C0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CBF79-B838-5645-3CE4-AC553310E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93E39-76FE-7C50-10AD-7A6093B4F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F8DDE-4835-27D1-BB33-D710DE39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57A2E-9714-E1CC-00E3-9A4F1A7D2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99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8A65-F98A-A15B-E0A6-3F4749CC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D7453-1503-C35A-1CBF-E5F400A77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9F56A-3939-D307-75A2-3ABCA591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877642-15E1-A0AD-F304-6C7E1541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5D69AF-AE60-FE74-CA3E-B09B6221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BA0F63-C9EC-EC34-1280-45C31CBBC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6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DF91F-8247-20F1-C28D-B4DCAD48D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3F399B-F115-39E0-3FFB-D5B227FFE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A3F5FC-E50B-FF44-6EEA-E49D6C118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F5540-E541-655C-91CA-54EEDE1569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90A062-9BF4-FC71-E1E4-B78BE16F6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754259-CB21-4471-839B-712AE73B2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12D420-388B-3F56-56CD-C15CB10C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7FFFD8-42E3-F92C-E6DD-07E532400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01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CC66-FA55-2488-7764-9095247BE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D69C02-7424-B448-C3A5-70CD1695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321ECE-F795-6E13-C615-F9FA7F07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32818D-4DDD-305E-C078-679DD4772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4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70C461-5B05-7DC1-46F0-392CDE99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6919DD-876B-58AC-3372-4112CF21B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01721-4B02-BFAE-6315-460378E34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0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FB6D-6E08-00D2-E379-DAFDCDF90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292B9-77A9-2B28-8DDD-8A99A1BD5D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D442EC-582A-CB8A-42B3-FA0D54AB14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3423FE-134B-6BCC-BB85-10FF0C285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2140D-5B06-71D4-0DCA-55B4350F3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36A68-19C2-0159-924C-55C25662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55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88D9A-C398-C7BB-40DC-A53FE3A33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C6712-3840-BA18-E23A-B3836C216D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869E1A-FE75-64DC-DD7D-DB18DCBFB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B4F866-DAA8-9F4D-724A-08F661EE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37D58D-CA6D-1F34-8A86-1C2399A46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F89B21-8EC0-0EA1-BC09-11A284D4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706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rgbClr val="6E8F65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3E0838-3F24-E9C6-29D6-ABFA7B8A3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199A7-DC9D-918C-ED7C-7D9A63D184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E13F-E3DD-566D-737D-8C76C83652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D9F77-56D8-4F59-990F-25255DBF112F}" type="datetimeFigureOut">
              <a:rPr lang="en-US" smtClean="0"/>
              <a:t>7/8/2026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AD2CA-52CE-5604-9D3A-124E9BACCA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68E00-9714-20F1-0667-942476013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670B7-A46B-4F2B-80CC-627C301F3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4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FEC590B-3306-47E9-BD67-97F3F76169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54F87DBC-E43C-4CE4-A8C5-61E3D6819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CD39A88A-7F84-4ACA-877B-E28BC26CD8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47AAF5E-1692-48C9-98FB-6432BF0B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F36A26D-E71D-4663-B197-8B7BFA37AD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A821CEB-DA96-4952-93B9-81F9C42BAD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C8EDE0-D69B-4F65-9AB7-DDE7EAD78E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46F0982-BF10-4BF6-842A-F631654FF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B313509-2128-42CA-81B6-C9EC23E44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589188C-E06E-4F8A-BDD1-02ADF140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B4E610F-FCD0-483F-B9F2-6DF2C28FE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E4CE064-D790-3238-F58A-5E4DA9A54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46" y="666351"/>
            <a:ext cx="12095224" cy="3044335"/>
          </a:xfrm>
        </p:spPr>
        <p:txBody>
          <a:bodyPr anchor="b"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CP Thomas House </a:t>
            </a:r>
            <a:br>
              <a:rPr lang="en-US" sz="6600" b="1" dirty="0">
                <a:solidFill>
                  <a:schemeClr val="bg1"/>
                </a:solidFill>
              </a:rPr>
            </a:br>
            <a:r>
              <a:rPr lang="en-US" sz="6600" b="1" dirty="0">
                <a:solidFill>
                  <a:schemeClr val="bg1"/>
                </a:solidFill>
              </a:rPr>
              <a:t>1212 N Summit Boulevard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89E773-C23E-E801-5920-D7E2296D4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8" y="3866064"/>
            <a:ext cx="10558405" cy="2234485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Special Valuation Residential</a:t>
            </a:r>
          </a:p>
        </p:txBody>
      </p:sp>
    </p:spTree>
    <p:extLst>
      <p:ext uri="{BB962C8B-B14F-4D97-AF65-F5344CB8AC3E}">
        <p14:creationId xmlns:p14="http://schemas.microsoft.com/office/powerpoint/2010/main" val="90779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DD24C-CB14-53B5-5C92-F823DD42B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17CFF2C-F296-79AC-7892-C5200EE1F247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– Bedroom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34C50-C543-D6BE-EF71-73B363CF1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2285" y="1086286"/>
            <a:ext cx="6632060" cy="497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E42AED-C288-81B1-C05F-3F84818A48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229927" y="909632"/>
            <a:ext cx="6658829" cy="4994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063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A19FA-2DCF-D1DD-BC47-890EA2B7B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0A15AA1-480B-22AE-6228-65AFB4DF7B80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– Bedroom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20F487-0693-8575-BF58-0205405DA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459" y="1105741"/>
            <a:ext cx="6632060" cy="497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41BB09-9299-89D4-96C5-DA5C79B059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877455" y="1882670"/>
            <a:ext cx="5110448" cy="3832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7809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A0BC4-B937-3D42-021E-1B72E9CC3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F6A5BC-F4A1-3EEF-671F-86DD24A354D7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– Bedroom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7AD4B-5B4B-5323-E004-0BE2ADA679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085899" y="200632"/>
            <a:ext cx="7052553" cy="5289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A58A0-1546-8114-6D0C-0ED26CA6C8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3548" y="2547878"/>
            <a:ext cx="5666316" cy="4249737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59587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F41BB-CC21-94C6-0BBC-B986CA79C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E20E4-4D52-74A4-C619-60A9AAA11FA8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– Media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D31ED3B-5A08-66F3-302F-A541ABD3E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099" y="941977"/>
            <a:ext cx="6632060" cy="497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C98C45-16BF-F631-A840-E4894AF25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1298" y="195968"/>
            <a:ext cx="4905946" cy="654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9312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5B07A-8D63-686F-7148-D31516F19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E71B69-004A-AE9F-D253-7A348B276958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– Media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0493C1-9AD7-B16C-0FA1-615EE0B00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0" y="843321"/>
            <a:ext cx="6441364" cy="483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00594F-E2D9-BC52-FBC5-809E0CA2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4244" y="2081210"/>
            <a:ext cx="6092240" cy="456918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70040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AF59F-18A9-C8F9-362B-D5A2E8C23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D460828-BF29-8F9E-3581-C0B914CC6F88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– Media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05DAC-5BF9-6C54-FA34-EEA899EAB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5899" y="200632"/>
            <a:ext cx="7052553" cy="528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25222D-6475-215F-3A1E-A88143F4D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099" y="877670"/>
            <a:ext cx="4405223" cy="3303917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7C9CCE-EFFC-18E3-2D50-99537A62B8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242" y="4248509"/>
            <a:ext cx="3479321" cy="260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41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G_0188">
            <a:hlinkClick r:id="" action="ppaction://media"/>
            <a:extLst>
              <a:ext uri="{FF2B5EF4-FFF2-40B4-BE49-F238E27FC236}">
                <a16:creationId xmlns:a16="http://schemas.microsoft.com/office/drawing/2014/main" id="{F13366FD-9FCA-E142-3943-9304DD585E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1411" y="0"/>
            <a:ext cx="385762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B6BE3-2C4B-1C20-52BF-C395B65430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00577" y="85725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26B871-C40E-1E20-1163-6222A90723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61225" y="1256221"/>
            <a:ext cx="2803585" cy="21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2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9A275-95AC-B3A1-C8C4-6B7EEB71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EACC4C-250C-2DC6-BE44-F1A15FA0B7FE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– Bedroom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7A4C81-C284-963D-BB54-BE1FCE3AF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099" y="941977"/>
            <a:ext cx="6632060" cy="4974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98A2CF-EE9A-62D3-99A1-227CD2132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52562" y="195968"/>
            <a:ext cx="4903418" cy="65412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5408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EA3FA-FFD9-8642-A32D-7F784CBAE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E80EC5-261F-538B-5A1B-933676198DE6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– Bedroom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64A49-5FE9-3916-0E31-DA01CA2B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0" y="843321"/>
            <a:ext cx="6441364" cy="483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EA931-F503-0FC7-168E-D9AA3459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4244" y="2081210"/>
            <a:ext cx="6092240" cy="456918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82039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A2E52-3DE0-0B84-D996-F04CB8DBC3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ECB8D1D-6E57-8B4B-E42D-62382736E3F9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– Bedroom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0371C8-74C6-23EA-D506-C0227A60F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5899" y="200632"/>
            <a:ext cx="7052552" cy="528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89FCC6-AB7F-A61C-8D23-00AC35FEA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48" y="2547878"/>
            <a:ext cx="5666316" cy="4249737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35B109-8385-704C-B768-9DDCFF33C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723" y="1219491"/>
            <a:ext cx="2734572" cy="2050929"/>
          </a:xfrm>
          <a:prstGeom prst="rect">
            <a:avLst/>
          </a:prstGeom>
          <a:ln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66146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3F48C-6747-FDCB-330C-C045E15F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15887" r="11561" b="15319"/>
          <a:stretch>
            <a:fillRect/>
          </a:stretch>
        </p:blipFill>
        <p:spPr>
          <a:xfrm>
            <a:off x="1556426" y="-5730"/>
            <a:ext cx="9510160" cy="686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809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B2982-C38C-1AC7-B5F5-5C6CE8C09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6189FED-8F53-75AB-F4C3-E752247D827D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– Upstairs Kitchen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4CFDE3-84A5-43E9-DA36-868FFBF4B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2" y="723817"/>
            <a:ext cx="6632060" cy="4974045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D126E6-ED65-8AD3-FC32-C4AFC574D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03836" y="2335184"/>
            <a:ext cx="5903902" cy="4427926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3469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06E39-FA12-B81E-DC10-7AB5D74AC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1478377-629D-0389-ACC1-83FDD8E81C45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– Upstairs Kitchen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35F891-9F04-B1ED-F634-E97C35CAF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0" y="843321"/>
            <a:ext cx="6441364" cy="483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4756E9-463B-E2DA-FF1C-EB757574DD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4244" y="2081210"/>
            <a:ext cx="6092240" cy="456918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940081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3ED6E-6DFF-EC31-1361-3FE1ADBB6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6C9FE17-E6D8-404F-7C8E-A882B338D7DC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– Upstairs Kitchen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65787-FAFE-4A93-7C5D-7B0871795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5899" y="1568586"/>
            <a:ext cx="7052552" cy="5289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838C5A-959A-4D95-0AEC-0CFD4923A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49" y="877670"/>
            <a:ext cx="5666316" cy="4249737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298190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8B5CE-8AC1-1C71-7252-7B806BC7E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7BB102D-2C66-A0E1-F839-8BA67607AA26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– Bedroom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4BA07B-4025-14DD-A898-C4928D602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291" y="853213"/>
            <a:ext cx="6632060" cy="4974045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96C3A8-CA4C-89FF-6F2C-609201802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5486" y="68209"/>
            <a:ext cx="5043223" cy="672078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15795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B4AD1-C562-6BBE-C2AC-3604CEEC9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1060864-3B3A-51E5-285E-8376E1B43192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– Bedroom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9994DB-B26E-6896-C91B-AB598339B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0" y="843321"/>
            <a:ext cx="6441364" cy="4831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AE28AA-01B3-514E-68E1-D2595A38D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44244" y="2081210"/>
            <a:ext cx="6092240" cy="456918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8720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44F35-28D2-C87B-953E-DB834631A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6804EB0-A273-F3F0-C4AD-F307D0295751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– Bedroom 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A59A8F-E74C-1633-FD42-5E679FFE8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1457" y="1610170"/>
            <a:ext cx="6306994" cy="473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C54FFF-BDD8-EFE7-4740-2805A2C8A4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49" y="1050198"/>
            <a:ext cx="5666316" cy="4249737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4914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E971A-2A53-3F08-9176-D5890AD0A8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B7335D3-E293-FBFB-02F0-977034B3EBF3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– Bathroom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C5FAD8-3930-7E1F-54EF-557BB7F69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291" y="853213"/>
            <a:ext cx="6632060" cy="4974045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8B7A85-99E5-237B-8AD4-BA61C6831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6805" y="68209"/>
            <a:ext cx="5040585" cy="672078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0090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2F71E-87BC-5B62-88F0-9CE4B925D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8F0A24-6A6C-8AD3-A5A3-F1B63D7B6017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– Bathroom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905C69-5E75-4CFF-1690-104150CEE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0" y="843321"/>
            <a:ext cx="5158598" cy="3868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490B9-8E71-1EC6-46C5-F18698B7E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9637" y="1552755"/>
            <a:ext cx="6796847" cy="5097635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72646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19D944-A9C3-4AE5-5EAD-4F9836AD4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3548D2D-3121-FE43-8E78-FF0AD388AAF2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– Bathroom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6AA78-B70F-20BF-DF8D-616A1F57A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1457" y="644012"/>
            <a:ext cx="6306994" cy="473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951F6-A019-A17F-A123-39C2F30AD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49" y="2253778"/>
            <a:ext cx="5663352" cy="4249737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66607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F55D0-9B2E-39F5-60C3-E8A7BDE96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1A526F9-71EF-6751-B328-6C2270867976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– Laundry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CE64E6-B730-62D2-05B9-AB203C5C6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16657" y="829093"/>
            <a:ext cx="4379343" cy="5839126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52A47-50B6-EEB3-DD71-A9590CCD0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1967" y="145357"/>
            <a:ext cx="5040585" cy="6712643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5815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1DA92C-A5AB-D183-1C47-42F70751B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869" y="0"/>
            <a:ext cx="7016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1642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45C2E-A8A5-FBFB-48FE-E598FDA5B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B0D4B87-9BA3-21CC-0C3F-CDFFA8093ACF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– Laundry Room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0A1CA4-AA5E-72CF-9AD9-4FFA389DA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0" y="843321"/>
            <a:ext cx="5158598" cy="386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F87D43-F30A-2275-B4DD-9CDB3BBCAE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9637" y="1552755"/>
            <a:ext cx="6796846" cy="5097635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37258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D530A-F270-015D-8718-EA7EBC7C5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9CAC99-83D5-D2CC-D438-9C4F1DEEBC1E}"/>
              </a:ext>
            </a:extLst>
          </p:cNvPr>
          <p:cNvSpPr txBox="1"/>
          <p:nvPr/>
        </p:nvSpPr>
        <p:spPr>
          <a:xfrm>
            <a:off x="278111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– Laundry Room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FF564-A38A-9BBD-6A59-04D8ADFCBC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3117" y="644012"/>
            <a:ext cx="6303673" cy="473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F86E0B-7BA6-64F3-974C-C673D2071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49" y="2254889"/>
            <a:ext cx="5663352" cy="4247514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802040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747B6-E3F4-D4DC-B13B-81262F794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DA1A2D-6619-9687-5859-E2D16732A17F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 &amp; AFTER: 2nd Floor – Upstairs Closet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BA12A9-5AAC-B9D1-CB6E-8D36EE85E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959" y="872227"/>
            <a:ext cx="4379343" cy="5839124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26C55D-622D-446E-37A4-6ECBAD22A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005903" y="77822"/>
            <a:ext cx="7103022" cy="5326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D4982-ECA7-893D-C221-A56712BB16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9222045" y="4511392"/>
            <a:ext cx="2933279" cy="2199959"/>
          </a:xfrm>
          <a:prstGeom prst="rect">
            <a:avLst/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6652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5B993-D9B5-95FE-6A64-65998A84C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8FC1D31-DA84-A4B4-F91E-8AB333373385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Main Kitchen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59200-B340-1DAA-45C0-805089655D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96000" y="125775"/>
            <a:ext cx="5968184" cy="4480729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E408A6-DEA9-EC33-ADDB-CF1BF427D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449" y="1629785"/>
            <a:ext cx="6778297" cy="5083723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19580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35E62-8CD5-02AA-530E-D1C0B1C640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40AC68A-D59D-6CCF-E1C0-18C5758CFED4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Main Kitchen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C2C3D2-5D9A-05FD-D5E3-3C4ADED22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0" y="843321"/>
            <a:ext cx="5158597" cy="3868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04610A-21AF-6830-C6EE-1BD05C6E1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9637" y="1552755"/>
            <a:ext cx="6796846" cy="5097634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5100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F9CE1-A6C4-118D-EC54-11ECA31F0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DAF62E5-0AAB-E989-0692-D084A1383EE4}"/>
              </a:ext>
            </a:extLst>
          </p:cNvPr>
          <p:cNvSpPr txBox="1"/>
          <p:nvPr/>
        </p:nvSpPr>
        <p:spPr>
          <a:xfrm>
            <a:off x="278111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Main Kitchen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54E46-6685-35B6-4011-408007D36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36067" y="644012"/>
            <a:ext cx="6297772" cy="4730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A15B63-4CDA-C0B6-82F5-6FAD8C855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14" y="2254889"/>
            <a:ext cx="5657821" cy="4247514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767441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E11F5-25BD-4254-9C01-02415E30C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8B02705-749D-5D93-1D80-C032605F0237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 &amp; During Construction: Primary Suite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6C968-F9E3-6712-21B3-3B7C6010DA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209099" y="815196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8A5D4-E045-B74D-8790-DC7ECA2824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848661" y="3764638"/>
            <a:ext cx="4007344" cy="3005508"/>
          </a:xfrm>
          <a:prstGeom prst="rect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EFF2B-E429-931F-90CA-CFEDE30046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969479" y="815196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7F97DE-9872-47F5-64EC-2685AF22CF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440" y="4075801"/>
            <a:ext cx="3592462" cy="269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579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D6F4C-3DDD-B3E1-138E-C940315A3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7FF879-5C3D-E15C-F749-CFFE51E03529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Primary Suite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F62A97-7C20-4965-4C3C-E64EC70EA9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209099" y="910206"/>
            <a:ext cx="5198745" cy="38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9FC1D-A176-FA31-43D5-35053D13BA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593714" y="1966823"/>
            <a:ext cx="6397444" cy="479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98316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0215D-17AD-0BE6-C247-E9166D26E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7CBB8A5-BAC8-A374-D23F-5FB9538BE594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</a:t>
            </a:r>
            <a:r>
              <a:rPr lang="en-US" b="1" baseline="30000" dirty="0"/>
              <a:t>nd</a:t>
            </a:r>
            <a:r>
              <a:rPr lang="en-US" b="1" dirty="0"/>
              <a:t> floor deck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8DCFD-DD19-A192-1C6F-38A36D9CCF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9099" y="1479550"/>
            <a:ext cx="5198533" cy="389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0BE127-230F-08A6-6001-726D350FB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8656" y="1138687"/>
            <a:ext cx="6394139" cy="479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003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52E29-AF18-4B3A-C472-FDE095650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D49A1A7-7200-3E68-7748-11CEF1F8FD11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</a:t>
            </a:r>
            <a:r>
              <a:rPr lang="en-US" b="1" baseline="30000" dirty="0"/>
              <a:t>nd</a:t>
            </a:r>
            <a:r>
              <a:rPr lang="en-US" b="1" dirty="0"/>
              <a:t> floor deck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C52B15-932C-AC2F-AD22-6E7FDF2AE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5442" y="808822"/>
            <a:ext cx="4459246" cy="5945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B93D5A-69DB-4BF9-8220-0CBE8742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88656" y="1141297"/>
            <a:ext cx="6394139" cy="47928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655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00040AA-A630-4ADF-E709-20A4E3A0E84E}"/>
              </a:ext>
            </a:extLst>
          </p:cNvPr>
          <p:cNvSpPr txBox="1"/>
          <p:nvPr/>
        </p:nvSpPr>
        <p:spPr>
          <a:xfrm>
            <a:off x="226421" y="365315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- Bedroom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A5BA4B-3100-0CE7-35D7-38450362B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21" y="924127"/>
            <a:ext cx="5245805" cy="4718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6B6C39-BF0C-CE78-08DB-CA0D56E94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675" y="365315"/>
            <a:ext cx="6449325" cy="635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11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0B58B-3336-AE83-C980-06A9DA368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CC31E2A-73BE-3941-50CE-41400D2CA8EC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</a:t>
            </a:r>
            <a:r>
              <a:rPr lang="en-US" b="1" baseline="30000" dirty="0"/>
              <a:t>nd</a:t>
            </a:r>
            <a:r>
              <a:rPr lang="en-US" b="1" dirty="0"/>
              <a:t> floor deck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A4B8CF-B338-AB4A-0ADB-CAAE9301A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385" y="847530"/>
            <a:ext cx="5853467" cy="4396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4B9239-E547-19F9-07BB-0D19344BA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28111" y="1710653"/>
            <a:ext cx="6384241" cy="4792862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377241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E25FD-3418-7201-E8DF-D394CA798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2" b="11439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567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20D2B-1898-01EE-1BDC-964A42535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2B1462F-2183-D1ED-AC82-453EE787E5C2}"/>
              </a:ext>
            </a:extLst>
          </p:cNvPr>
          <p:cNvSpPr txBox="1"/>
          <p:nvPr/>
        </p:nvSpPr>
        <p:spPr>
          <a:xfrm>
            <a:off x="528368" y="34585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 construction: 2nd Floor - Bedroom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3996B-FD79-274F-F7A0-6601773D8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68" y="943063"/>
            <a:ext cx="7754432" cy="5753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0F20A-4073-D3D5-75F8-3DB4DABF7C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107004" y="1806389"/>
            <a:ext cx="4876800" cy="3657600"/>
          </a:xfrm>
          <a:prstGeom prst="rect">
            <a:avLst/>
          </a:prstGeom>
          <a:noFill/>
          <a:ln w="38100"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4927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CE7B4-2DCD-B660-D5DF-DE7A89DDC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45D36B-4A72-BCEE-A21A-0858D4AFEEB5}"/>
              </a:ext>
            </a:extLst>
          </p:cNvPr>
          <p:cNvSpPr txBox="1"/>
          <p:nvPr/>
        </p:nvSpPr>
        <p:spPr>
          <a:xfrm>
            <a:off x="528368" y="345859"/>
            <a:ext cx="60945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- Bedroom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CE295-119E-DE4E-90B4-604C23E0F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36" y="1012110"/>
            <a:ext cx="7120494" cy="5281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A916D-6B9E-4CCC-2CA5-8FF5A4417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7244220" y="1823936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026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BCDB7A-BD43-9A76-88FD-BFFD1EE00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284" y="74492"/>
            <a:ext cx="5029247" cy="6709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48AF30-1E5E-57BA-61C5-BEDE75FFA705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BEFORE: 2nd Floor - Bathroom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A67634-94B1-6AA0-72F0-3B151DF63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469" y="871451"/>
            <a:ext cx="4221950" cy="563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60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13EC6-F6B4-218D-6BEE-6A49D8316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FD85D2-716D-3697-D38C-DAE0C5FF2BD4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DURING: 2nd Floor - Bathroom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A585F7-E447-69D4-D491-6ACFDE673C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209099" y="1045724"/>
            <a:ext cx="48768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6F1471-54B7-16D6-0880-88B9FB145F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5167055" y="1556426"/>
            <a:ext cx="6815847" cy="51118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253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38066-FC89-C564-813E-3EEF4D450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2450E9D-A10C-C8F3-717A-41DAA2692205}"/>
              </a:ext>
            </a:extLst>
          </p:cNvPr>
          <p:cNvSpPr txBox="1"/>
          <p:nvPr/>
        </p:nvSpPr>
        <p:spPr>
          <a:xfrm>
            <a:off x="209099" y="354485"/>
            <a:ext cx="6094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AFTER: 2nd Floor - Bathroom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478815-8E04-20CC-B05C-9E31B71B42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68094" y="829283"/>
            <a:ext cx="7928042" cy="5946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E6A570-14FA-6AA0-5750-0D9A5B5DC8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>
            <a:off x="7266516" y="1133272"/>
            <a:ext cx="4876800" cy="3657600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0484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248</Words>
  <Application>Microsoft Office PowerPoint</Application>
  <PresentationFormat>Widescreen</PresentationFormat>
  <Paragraphs>38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CP Thomas House  1212 N Summit Boulevard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Spokane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Jones House – 238 E 13th Avenue</dc:title>
  <dc:creator>Duvall, Megan</dc:creator>
  <cp:lastModifiedBy>Duvall, Megan</cp:lastModifiedBy>
  <cp:revision>8</cp:revision>
  <dcterms:created xsi:type="dcterms:W3CDTF">2024-06-18T00:04:20Z</dcterms:created>
  <dcterms:modified xsi:type="dcterms:W3CDTF">2026-07-08T23:49:44Z</dcterms:modified>
</cp:coreProperties>
</file>