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8" r:id="rId4"/>
    <p:sldId id="278" r:id="rId5"/>
    <p:sldId id="275" r:id="rId6"/>
    <p:sldId id="277" r:id="rId7"/>
    <p:sldId id="276" r:id="rId8"/>
    <p:sldId id="282" r:id="rId9"/>
    <p:sldId id="279" r:id="rId10"/>
    <p:sldId id="280" r:id="rId11"/>
    <p:sldId id="287" r:id="rId12"/>
    <p:sldId id="270" r:id="rId13"/>
    <p:sldId id="281" r:id="rId14"/>
    <p:sldId id="262" r:id="rId15"/>
    <p:sldId id="271" r:id="rId16"/>
    <p:sldId id="274" r:id="rId17"/>
    <p:sldId id="28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1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78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03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0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5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0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8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6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39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287" y="0"/>
            <a:ext cx="12202287" cy="6858000"/>
          </a:xfrm>
          <a:prstGeom prst="rect">
            <a:avLst/>
          </a:prstGeom>
          <a:solidFill>
            <a:srgbClr val="3E5A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D4F344-F75C-04C0-114F-ABBA31327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0321" y="1204022"/>
            <a:ext cx="3973547" cy="1645921"/>
          </a:xfrm>
        </p:spPr>
        <p:txBody>
          <a:bodyPr>
            <a:normAutofit/>
          </a:bodyPr>
          <a:lstStyle/>
          <a:p>
            <a:r>
              <a:rPr lang="en-US" sz="5400" dirty="0"/>
              <a:t>BRIGGS APARTMENTS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3CEAB-543D-551B-54C1-2D57F98BF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3038" y="4206876"/>
            <a:ext cx="3660084" cy="164592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225 S Wall Street</a:t>
            </a:r>
          </a:p>
          <a:p>
            <a:r>
              <a:rPr lang="en-US" sz="1800" dirty="0">
                <a:solidFill>
                  <a:srgbClr val="FFFFFF"/>
                </a:solidFill>
              </a:rPr>
              <a:t>Commercial Nomination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36DFA-B78E-B694-17EE-7D0763DBA6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010" y="0"/>
            <a:ext cx="78241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88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A8EE9F-181A-E008-7DAA-6623AF1588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923" y="0"/>
            <a:ext cx="51435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47194-5B53-69F9-FB76-58DCAEBE23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52328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06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7B3D9B-9061-BDA2-34D4-E6B07B4056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60240" y="700664"/>
            <a:ext cx="5522010" cy="41415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DC8521-9CC1-E56F-C43B-3292C25ABF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857251" y="857250"/>
            <a:ext cx="6858001" cy="5143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6AB972-3C53-583D-51D1-1432737D09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86793" y="3121363"/>
            <a:ext cx="4270442" cy="32028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6770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D258FA2-AEAC-4E69-BCE2-8F16B7F2D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F19BA-6C42-FCE0-0270-5A07DD7FAF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63" y="565680"/>
            <a:ext cx="6288150" cy="572663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93EA3BB-C885-4AD0-AA15-8D38560D4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4582B-5FAD-6149-3476-00AE9252A7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29183" y="1179118"/>
            <a:ext cx="5627297" cy="442462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521035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90B40F-D3B0-9C0C-F060-B2D49B7E17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69187" y="586003"/>
            <a:ext cx="4009293" cy="300697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AB3867-700A-4FDF-02E5-5D98E837FC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391" y="311084"/>
            <a:ext cx="6698901" cy="502417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95B3EC-1CBF-8C8B-B388-9A8F5439DD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24918" y="2702076"/>
            <a:ext cx="4652665" cy="3489499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916584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5C7CE-59FF-6B4C-E0B7-83C9BCD4FB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70976" y="857250"/>
            <a:ext cx="6858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718625-EA03-0F7B-E571-1E754641B1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36974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95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5BBF58-BE07-6699-3473-617A294AC0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39392" y="857250"/>
            <a:ext cx="6858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C48BB4-8455-89DB-4A05-3075C9601D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687" y="84841"/>
            <a:ext cx="6186435" cy="463982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6C4931-3B75-373C-E7EC-8A9E795B86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81" y="3816432"/>
            <a:ext cx="3942303" cy="295672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748024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A14245-4064-086F-39BD-C9008EB10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7014"/>
            <a:ext cx="6310906" cy="3570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DF1A5-BB59-1607-7F51-A751668827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44"/>
          <a:stretch/>
        </p:blipFill>
        <p:spPr>
          <a:xfrm>
            <a:off x="116732" y="0"/>
            <a:ext cx="5620242" cy="3570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519CA2-B050-342A-F434-1FDE868AF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370" y="-4145"/>
            <a:ext cx="463463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E669DF-FFBF-4835-4C9D-4999B0BEE2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869"/>
          <a:stretch/>
        </p:blipFill>
        <p:spPr>
          <a:xfrm>
            <a:off x="5142268" y="1229695"/>
            <a:ext cx="2337275" cy="357013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9871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trees in front of it&#10;&#10;Description automatically generated with medium confidence">
            <a:extLst>
              <a:ext uri="{FF2B5EF4-FFF2-40B4-BE49-F238E27FC236}">
                <a16:creationId xmlns:a16="http://schemas.microsoft.com/office/drawing/2014/main" id="{733A914C-941E-FC74-D68C-35F5685A5E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92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752699-20F2-638B-66F3-0DEF55E77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8" y="1079614"/>
            <a:ext cx="5136826" cy="55254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7259A6-D2AB-C435-3817-2EC846AF2CCC}"/>
              </a:ext>
            </a:extLst>
          </p:cNvPr>
          <p:cNvSpPr txBox="1"/>
          <p:nvPr/>
        </p:nvSpPr>
        <p:spPr>
          <a:xfrm>
            <a:off x="117988" y="435434"/>
            <a:ext cx="5136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1910 Sanborn Fire Insurance Map: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5CAD4D-D359-BEA3-3100-8A16C3611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754" y="34047"/>
            <a:ext cx="515982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229BB5-2D01-E71F-8C38-4FFD6C1F3BAA}"/>
              </a:ext>
            </a:extLst>
          </p:cNvPr>
          <p:cNvSpPr/>
          <p:nvPr/>
        </p:nvSpPr>
        <p:spPr>
          <a:xfrm>
            <a:off x="8842443" y="3054485"/>
            <a:ext cx="1643974" cy="22081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2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629B01-EBA8-C028-561F-D00FF0EF1A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95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699994-F930-4BD1-804C-3E97736C3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5E3040-CB0E-4155-9346-CDC038759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D80E0-A795-B682-4D14-BE22B6CFE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4" y="0"/>
            <a:ext cx="742013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3C75C7-207A-F19C-2088-1E255765975E}"/>
              </a:ext>
            </a:extLst>
          </p:cNvPr>
          <p:cNvSpPr txBox="1"/>
          <p:nvPr/>
        </p:nvSpPr>
        <p:spPr>
          <a:xfrm>
            <a:off x="7570032" y="5740808"/>
            <a:ext cx="4094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Briggs Apartment in 1909 </a:t>
            </a:r>
          </a:p>
          <a:p>
            <a:r>
              <a:rPr lang="en-US" sz="16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(Spokesman Review, December 14, 1913)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B7B228-5C11-AE9C-280E-B3AB22897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345" y="158684"/>
            <a:ext cx="5046148" cy="44880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8A7827-755D-72E8-D42D-E1DD60905A36}"/>
              </a:ext>
            </a:extLst>
          </p:cNvPr>
          <p:cNvSpPr txBox="1"/>
          <p:nvPr/>
        </p:nvSpPr>
        <p:spPr>
          <a:xfrm>
            <a:off x="7545048" y="4646697"/>
            <a:ext cx="4282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Briggs Apartment interior in 1909 showing the living room with its disappearing bed in sideboard (Spokesman Review December 26, 1909)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48050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92F3C0-4812-C374-B09B-74A7C7200711}"/>
              </a:ext>
            </a:extLst>
          </p:cNvPr>
          <p:cNvSpPr txBox="1"/>
          <p:nvPr/>
        </p:nvSpPr>
        <p:spPr>
          <a:xfrm>
            <a:off x="80228" y="2069361"/>
            <a:ext cx="46191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Briggs Apartments – 1914 </a:t>
            </a:r>
          </a:p>
          <a:p>
            <a:r>
              <a:rPr lang="en-US" sz="2000" b="1" i="1" dirty="0">
                <a:solidFill>
                  <a:schemeClr val="bg1"/>
                </a:solidFill>
              </a:rPr>
              <a:t>Spokane Chronicle 11/9/1914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420474-B8D4-78AE-36F5-B68EF2266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785" y="0"/>
            <a:ext cx="7875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3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49A73B-F8B8-08ED-DFDA-E6823361FD1F}"/>
              </a:ext>
            </a:extLst>
          </p:cNvPr>
          <p:cNvSpPr txBox="1"/>
          <p:nvPr/>
        </p:nvSpPr>
        <p:spPr>
          <a:xfrm>
            <a:off x="262540" y="393276"/>
            <a:ext cx="26946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Conceptual Drawing of the Briggs prior to construction – visualizing how much larger it was intended to be!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000" b="1" i="1" dirty="0">
                <a:solidFill>
                  <a:schemeClr val="bg1"/>
                </a:solidFill>
              </a:rPr>
              <a:t>Spokesman Review 7/11/1909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2401CF-24E0-6863-30E7-AD4AAF86C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549" y="0"/>
            <a:ext cx="8877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66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D26280-3B02-DD70-3B34-72A73622F3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856064" y="1249944"/>
            <a:ext cx="6537167" cy="4358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1B602B-A0F3-E84D-F427-E8A6377582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2362" y="160415"/>
            <a:ext cx="7244810" cy="4829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DB6B0B-4AC8-060A-F9E8-B598679FCE7B}"/>
              </a:ext>
            </a:extLst>
          </p:cNvPr>
          <p:cNvSpPr txBox="1"/>
          <p:nvPr/>
        </p:nvSpPr>
        <p:spPr>
          <a:xfrm>
            <a:off x="4961106" y="5077838"/>
            <a:ext cx="6997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North Elevation - 2026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1C885E-9529-4FB7-1365-B747C05DF51C}"/>
              </a:ext>
            </a:extLst>
          </p:cNvPr>
          <p:cNvSpPr txBox="1"/>
          <p:nvPr/>
        </p:nvSpPr>
        <p:spPr>
          <a:xfrm>
            <a:off x="4801395" y="6210685"/>
            <a:ext cx="6997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Front entryway - 2026</a:t>
            </a:r>
          </a:p>
        </p:txBody>
      </p:sp>
    </p:spTree>
    <p:extLst>
      <p:ext uri="{BB962C8B-B14F-4D97-AF65-F5344CB8AC3E}">
        <p14:creationId xmlns:p14="http://schemas.microsoft.com/office/powerpoint/2010/main" val="438668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699994-F930-4BD1-804C-3E97736C3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5E3040-CB0E-4155-9346-CDC038759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94463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7FB96-F5E5-AC7D-3F7C-43F2A425A7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12" y="826850"/>
            <a:ext cx="7485434" cy="4990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0BAE85-9BF2-C96E-9864-05BC4AEB22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24051" y="1725037"/>
            <a:ext cx="5389124" cy="3592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7EC4E9-BEE5-8D36-C23F-D75322703A58}"/>
              </a:ext>
            </a:extLst>
          </p:cNvPr>
          <p:cNvSpPr txBox="1"/>
          <p:nvPr/>
        </p:nvSpPr>
        <p:spPr>
          <a:xfrm>
            <a:off x="646477" y="5856980"/>
            <a:ext cx="7042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South elevation and east “v” notch</a:t>
            </a:r>
          </a:p>
        </p:txBody>
      </p:sp>
    </p:spTree>
    <p:extLst>
      <p:ext uri="{BB962C8B-B14F-4D97-AF65-F5344CB8AC3E}">
        <p14:creationId xmlns:p14="http://schemas.microsoft.com/office/powerpoint/2010/main" val="2531044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88B8EF-7325-0AE6-EB5C-D9BB2AF157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10524" y="1143000"/>
            <a:ext cx="6858000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8E8F3E-F160-2532-0732-11B749AF33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555" y="1118681"/>
            <a:ext cx="6930956" cy="462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2071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1558</TotalTime>
  <Words>95</Words>
  <Application>Microsoft Office PowerPoint</Application>
  <PresentationFormat>Widescreen</PresentationFormat>
  <Paragraphs>15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 Light</vt:lpstr>
      <vt:lpstr>Times New Roman</vt:lpstr>
      <vt:lpstr>Metropolitan</vt:lpstr>
      <vt:lpstr>BRIGGS APARTMENTS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Judge Blake House</dc:title>
  <dc:creator>Benzie, Ryan</dc:creator>
  <cp:lastModifiedBy>Duvall, Megan</cp:lastModifiedBy>
  <cp:revision>13</cp:revision>
  <dcterms:created xsi:type="dcterms:W3CDTF">2023-02-10T15:45:53Z</dcterms:created>
  <dcterms:modified xsi:type="dcterms:W3CDTF">2026-02-11T23:37:28Z</dcterms:modified>
</cp:coreProperties>
</file>