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5" r:id="rId5"/>
    <p:sldId id="263" r:id="rId6"/>
    <p:sldId id="264" r:id="rId7"/>
    <p:sldId id="260" r:id="rId8"/>
    <p:sldId id="267" r:id="rId9"/>
    <p:sldId id="262" r:id="rId10"/>
    <p:sldId id="261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7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1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9674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54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8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7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14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0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9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1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1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7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F504A6C-71E4-422A-BE56-5C5EDE3FB733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01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9DD7B-9D3A-026D-9F67-B722D35E2B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AAD7D-7D19-F2B3-2F50-65B326B55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 fontScale="90000"/>
          </a:bodyPr>
          <a:lstStyle/>
          <a:p>
            <a:r>
              <a:rPr lang="en-US" dirty="0"/>
              <a:t>Matt &amp; Mamie Baumgartner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7FE52-4B66-7A87-393F-D3C5B98B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 dirty="0"/>
              <a:t>1125 S Bernard Street</a:t>
            </a:r>
          </a:p>
          <a:p>
            <a:r>
              <a:rPr lang="en-US" dirty="0"/>
              <a:t>Residential special valuation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0F4DC2-F937-039D-AB86-014E4CB191BD}"/>
              </a:ext>
            </a:extLst>
          </p:cNvPr>
          <p:cNvSpPr txBox="1"/>
          <p:nvPr/>
        </p:nvSpPr>
        <p:spPr>
          <a:xfrm>
            <a:off x="415208" y="265197"/>
            <a:ext cx="5011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Middle Porch - 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6259169" y="26519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During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072967-7B99-CF91-1A4A-A25743A7389C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583E5B-FAC5-19CF-EE2D-972162299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41" y="1294019"/>
            <a:ext cx="5552519" cy="416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1EF850-A6B7-9379-06C4-504C625448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5254" y="1691935"/>
            <a:ext cx="4005965" cy="300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CF56F6-CE9E-7B9D-BA4E-D5C908EEB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96110" y="3343344"/>
            <a:ext cx="3829194" cy="2871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93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789705" y="228230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After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8A04E-E7BE-016D-B946-0A1A91B36B6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5C4C4E5-56EA-5792-E467-937175832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7" y="1347216"/>
            <a:ext cx="5706212" cy="427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DE4A8-FECC-24A7-10B7-3DD3439CC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25" y="1347215"/>
            <a:ext cx="5706201" cy="4279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154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0F4DC2-F937-039D-AB86-014E4CB191BD}"/>
              </a:ext>
            </a:extLst>
          </p:cNvPr>
          <p:cNvSpPr txBox="1"/>
          <p:nvPr/>
        </p:nvSpPr>
        <p:spPr>
          <a:xfrm>
            <a:off x="183740" y="133982"/>
            <a:ext cx="50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Office plaster - 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6108525" y="133982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During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8A04E-E7BE-016D-B946-0A1A91B36B6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E272B50-7FDC-1F52-E7C0-195A5EDC5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37484" y="1462359"/>
            <a:ext cx="3502025" cy="262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B96D97-DF2F-8F2A-6669-87DCBDA52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4578" y="3403917"/>
            <a:ext cx="3794207" cy="284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BE3BD1-4EF6-0C2F-94F1-407303140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8785" y="1484584"/>
            <a:ext cx="3681095" cy="276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9F93E1-0B8B-D467-7D4A-76C7EDE603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47079" y="3228624"/>
            <a:ext cx="3994150" cy="2996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80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303572" y="265223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After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8A04E-E7BE-016D-B946-0A1A91B36B6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B5E68DA-D677-CE88-E043-633A1D2CB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233" y="2047531"/>
            <a:ext cx="4256405" cy="319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A911F-A778-7419-3A58-A78A0A3DF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88" y="463536"/>
            <a:ext cx="7907903" cy="5930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265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0F4DC2-F937-039D-AB86-014E4CB191BD}"/>
              </a:ext>
            </a:extLst>
          </p:cNvPr>
          <p:cNvSpPr txBox="1"/>
          <p:nvPr/>
        </p:nvSpPr>
        <p:spPr>
          <a:xfrm>
            <a:off x="174410" y="301762"/>
            <a:ext cx="5828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Bathroom Plaster - 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6357256" y="301761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During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8A04E-E7BE-016D-B946-0A1A91B36B6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8F5853-70EE-9405-EF32-05C4FEB17B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1" y="1104265"/>
            <a:ext cx="3394075" cy="4649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F8242-A5F2-98FE-2A2B-C7EAFF8A5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66447" y="3260271"/>
            <a:ext cx="3766820" cy="28251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7B380-665F-8A85-3B11-DD8A31290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089" y="3808625"/>
            <a:ext cx="3965179" cy="2973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659989-7FEB-3477-A3A3-61AF2508D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90" y="1058726"/>
            <a:ext cx="4213354" cy="3158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416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9DB93-D2AC-74C8-3A62-C6A72E7A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61" y="335272"/>
            <a:ext cx="1765428" cy="719087"/>
          </a:xfrm>
        </p:spPr>
        <p:txBody>
          <a:bodyPr/>
          <a:lstStyle/>
          <a:p>
            <a:r>
              <a:rPr lang="en-US" sz="3600" dirty="0"/>
              <a:t>After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52E546-1C37-4F39-1C45-A523A1138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30" y="524531"/>
            <a:ext cx="7999939" cy="5998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4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FF06527-6392-8F43-DAFB-CCC4C372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61" y="335272"/>
            <a:ext cx="5550004" cy="719087"/>
          </a:xfrm>
        </p:spPr>
        <p:txBody>
          <a:bodyPr/>
          <a:lstStyle/>
          <a:p>
            <a:r>
              <a:rPr lang="en-US" sz="3600" dirty="0"/>
              <a:t>Kitchen Heating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C4FF8-D39F-49BC-24D8-376D810F9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1" y="1506399"/>
            <a:ext cx="3696335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AA66D-5BFD-57DF-6862-D39A29192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11" y="1056005"/>
            <a:ext cx="3165475" cy="237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CF592-27E4-1B84-95B8-E205E1648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2" y="3770742"/>
            <a:ext cx="3347475" cy="2510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D9DA58-843D-EDB4-EA99-832F3DDE1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2883" y="1169795"/>
            <a:ext cx="379476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13C465-3889-43C1-E0E3-092495A9B8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63597" y="3914139"/>
            <a:ext cx="3253841" cy="2439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4E583E-652B-4525-0321-3D551561A524}"/>
              </a:ext>
            </a:extLst>
          </p:cNvPr>
          <p:cNvSpPr txBox="1"/>
          <p:nvPr/>
        </p:nvSpPr>
        <p:spPr>
          <a:xfrm>
            <a:off x="333961" y="1152939"/>
            <a:ext cx="180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BA7EA5-5C3B-CECB-4F1F-83FC36133CD6}"/>
              </a:ext>
            </a:extLst>
          </p:cNvPr>
          <p:cNvSpPr txBox="1"/>
          <p:nvPr/>
        </p:nvSpPr>
        <p:spPr>
          <a:xfrm>
            <a:off x="4481885" y="679177"/>
            <a:ext cx="1802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After:</a:t>
            </a:r>
          </a:p>
        </p:txBody>
      </p:sp>
    </p:spTree>
    <p:extLst>
      <p:ext uri="{BB962C8B-B14F-4D97-AF65-F5344CB8AC3E}">
        <p14:creationId xmlns:p14="http://schemas.microsoft.com/office/powerpoint/2010/main" val="2205550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551583-6940-8BD2-EB95-8ADE31A4E3EE}"/>
              </a:ext>
            </a:extLst>
          </p:cNvPr>
          <p:cNvSpPr txBox="1"/>
          <p:nvPr/>
        </p:nvSpPr>
        <p:spPr>
          <a:xfrm>
            <a:off x="174410" y="301762"/>
            <a:ext cx="6768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Kitchen floor- Before &amp; During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719ADC-7138-6EA8-91A1-4DA203486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10" y="1174281"/>
            <a:ext cx="3483321" cy="2560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EE41C3-900C-30A2-A520-AC808499D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0371" y="4134447"/>
            <a:ext cx="2270013" cy="170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0D6D7F-2A46-250C-346F-016287A4B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92" y="1174281"/>
            <a:ext cx="3650615" cy="27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3041FA-2C5B-462C-07E5-F1E158E8B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2862" y="2025866"/>
            <a:ext cx="5219046" cy="391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EF8256-4068-2230-F9E4-018C8B3F7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9550" y="4363233"/>
            <a:ext cx="2632897" cy="1973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33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96E07-D395-D2BA-122F-1ED1BC334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0766" y="1231104"/>
            <a:ext cx="7100178" cy="53251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68660D-0640-0CF1-7206-9A19F818B3E5}"/>
              </a:ext>
            </a:extLst>
          </p:cNvPr>
          <p:cNvSpPr txBox="1"/>
          <p:nvPr/>
        </p:nvSpPr>
        <p:spPr>
          <a:xfrm>
            <a:off x="174410" y="301762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Kitchen floor- After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5CC495-55E8-9E3F-ACDB-2A120D9D2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984" y="301762"/>
            <a:ext cx="2756733" cy="33021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1B6920-C729-BFBD-5BDA-4635496818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28755" y="3177953"/>
            <a:ext cx="4098925" cy="3072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29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FFF6FB-40A0-3927-73B7-5B60B2790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2"/>
          <a:stretch>
            <a:fillRect/>
          </a:stretch>
        </p:blipFill>
        <p:spPr>
          <a:xfrm rot="5400000">
            <a:off x="2736024" y="-112395"/>
            <a:ext cx="6719952" cy="708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53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19A3D-A7E6-FF4A-46F8-4B35A2F4D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63" y="1128119"/>
            <a:ext cx="7992953" cy="5553397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65F8B3B8-4EBB-201F-93B1-07BBB2191DA1}"/>
              </a:ext>
            </a:extLst>
          </p:cNvPr>
          <p:cNvSpPr/>
          <p:nvPr/>
        </p:nvSpPr>
        <p:spPr>
          <a:xfrm>
            <a:off x="7296957" y="3236945"/>
            <a:ext cx="214604" cy="18661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DEF2E-A188-F765-9876-D77591DE7710}"/>
              </a:ext>
            </a:extLst>
          </p:cNvPr>
          <p:cNvSpPr txBox="1"/>
          <p:nvPr/>
        </p:nvSpPr>
        <p:spPr>
          <a:xfrm>
            <a:off x="721453" y="562062"/>
            <a:ext cx="598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1125 S Bernard Street</a:t>
            </a:r>
          </a:p>
        </p:txBody>
      </p:sp>
    </p:spTree>
    <p:extLst>
      <p:ext uri="{BB962C8B-B14F-4D97-AF65-F5344CB8AC3E}">
        <p14:creationId xmlns:p14="http://schemas.microsoft.com/office/powerpoint/2010/main" val="69603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0F4DC2-F937-039D-AB86-014E4CB191BD}"/>
              </a:ext>
            </a:extLst>
          </p:cNvPr>
          <p:cNvSpPr txBox="1"/>
          <p:nvPr/>
        </p:nvSpPr>
        <p:spPr>
          <a:xfrm>
            <a:off x="2259325" y="368926"/>
            <a:ext cx="1635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8373695" y="368927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After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C1DF54-9085-DC0A-61BF-436752373051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8F23446-7E98-B89E-F473-D0B3AAE5E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4" y="1303270"/>
            <a:ext cx="4948954" cy="502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E65252-A768-BCCF-2E2E-6B5171327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3" r="2483"/>
          <a:stretch/>
        </p:blipFill>
        <p:spPr bwMode="auto">
          <a:xfrm rot="5400000">
            <a:off x="5964245" y="1210647"/>
            <a:ext cx="5569515" cy="530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9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0F4DC2-F937-039D-AB86-014E4CB191BD}"/>
              </a:ext>
            </a:extLst>
          </p:cNvPr>
          <p:cNvSpPr txBox="1"/>
          <p:nvPr/>
        </p:nvSpPr>
        <p:spPr>
          <a:xfrm>
            <a:off x="538304" y="219342"/>
            <a:ext cx="4700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During rehabilitation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8A04E-E7BE-016D-B946-0A1A91B36B6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9F6393F-99A9-E62E-D97F-2AF3BC77D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8" y="1424952"/>
            <a:ext cx="4556548" cy="341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094D3-183D-F9EE-9252-39A0A314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71" y="1424952"/>
            <a:ext cx="6746896" cy="5059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65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352860" y="136511"/>
            <a:ext cx="6328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After: new roof and gutters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8A04E-E7BE-016D-B946-0A1A91B36B6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EF667C1-3CB5-682E-C665-3740DEC51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3" y="0"/>
            <a:ext cx="5071110" cy="676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A2B6E-8D9D-25B0-A604-64331CFB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60" y="1933083"/>
            <a:ext cx="5344271" cy="4829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9F4036-75AB-0A5C-3886-DE60E2D66C80}"/>
              </a:ext>
            </a:extLst>
          </p:cNvPr>
          <p:cNvSpPr txBox="1"/>
          <p:nvPr/>
        </p:nvSpPr>
        <p:spPr>
          <a:xfrm>
            <a:off x="353683" y="1509623"/>
            <a:ext cx="240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- roof</a:t>
            </a:r>
          </a:p>
        </p:txBody>
      </p:sp>
    </p:spTree>
    <p:extLst>
      <p:ext uri="{BB962C8B-B14F-4D97-AF65-F5344CB8AC3E}">
        <p14:creationId xmlns:p14="http://schemas.microsoft.com/office/powerpoint/2010/main" val="2209851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0F4DC2-F937-039D-AB86-014E4CB191BD}"/>
              </a:ext>
            </a:extLst>
          </p:cNvPr>
          <p:cNvSpPr txBox="1"/>
          <p:nvPr/>
        </p:nvSpPr>
        <p:spPr>
          <a:xfrm>
            <a:off x="160123" y="360484"/>
            <a:ext cx="460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Foundation - 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6111846" y="345583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During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8A04E-E7BE-016D-B946-0A1A91B36B6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99DAF33-584B-CD4C-ACAD-76BF76228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71" y="1006815"/>
            <a:ext cx="3362013" cy="2521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948EF-C95D-5D6F-4AE0-531055701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7401" y="2859770"/>
            <a:ext cx="3506392" cy="2630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C7CE3-CBA2-F7ED-91CA-9B13E6D62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05" y="4537693"/>
            <a:ext cx="2957195" cy="2217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9A730-80DD-6B06-7162-2C1E19E01B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46" y="1006815"/>
            <a:ext cx="4466071" cy="3349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97C62E-2820-1328-1D56-EAA0DCF81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268" y="3876344"/>
            <a:ext cx="3679835" cy="26883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9518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370854" y="202271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After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63278E-DDC2-F96A-A29A-6C0FA069309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9A759BB-13DD-C50E-4108-394763587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" y="1290668"/>
            <a:ext cx="5889148" cy="441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E1F421-7F8A-14F0-1357-095882F5C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9419" y="1145821"/>
            <a:ext cx="6275409" cy="4706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27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0F4DC2-F937-039D-AB86-014E4CB191BD}"/>
              </a:ext>
            </a:extLst>
          </p:cNvPr>
          <p:cNvSpPr txBox="1"/>
          <p:nvPr/>
        </p:nvSpPr>
        <p:spPr>
          <a:xfrm>
            <a:off x="435667" y="156683"/>
            <a:ext cx="4283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Top Porch - 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8465974" y="16753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During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8A04E-E7BE-016D-B946-0A1A91B36B6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85A638C-6E87-D193-B3FA-3A66C2DEF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9666" y="1114948"/>
            <a:ext cx="2872376" cy="21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6A548E-45D2-7279-AA44-E5103400B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2309" y="3527776"/>
            <a:ext cx="3683000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C7CEE-268D-FAEE-CC86-AA1ECA53F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0251" y="3526306"/>
            <a:ext cx="3671240" cy="275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83D643-2C65-CC47-CBD2-1E82A75AD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69" y="1031032"/>
            <a:ext cx="4231640" cy="317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D8333E-D1CC-B82D-D533-74DC914D98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30427" y="3913290"/>
            <a:ext cx="3173730" cy="23806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604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9CA987-95FD-5EAD-2C14-A239B54F1E54}"/>
              </a:ext>
            </a:extLst>
          </p:cNvPr>
          <p:cNvSpPr txBox="1"/>
          <p:nvPr/>
        </p:nvSpPr>
        <p:spPr>
          <a:xfrm>
            <a:off x="478970" y="212223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After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88A04E-E7BE-016D-B946-0A1A91B36B64}"/>
              </a:ext>
            </a:extLst>
          </p:cNvPr>
          <p:cNvCxnSpPr>
            <a:cxnSpLocks/>
          </p:cNvCxnSpPr>
          <p:nvPr/>
        </p:nvCxnSpPr>
        <p:spPr>
          <a:xfrm>
            <a:off x="5932832" y="755778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F7B2DA8-D2D0-4669-A5DD-102CC1307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15" y="858554"/>
            <a:ext cx="8582033" cy="5721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4258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507</TotalTime>
  <Words>72</Words>
  <Application>Microsoft Office PowerPoint</Application>
  <PresentationFormat>Widescreen</PresentationFormat>
  <Paragraphs>29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Century Gothic</vt:lpstr>
      <vt:lpstr>Wingdings 3</vt:lpstr>
      <vt:lpstr>Ion</vt:lpstr>
      <vt:lpstr>Matt &amp; Mamie Baumgartner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</vt:lpstr>
      <vt:lpstr>Kitchen Heating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Arthur &amp; Florence Davis House</dc:title>
  <dc:creator>Benzie, Ryan</dc:creator>
  <cp:lastModifiedBy>Duvall, Megan</cp:lastModifiedBy>
  <cp:revision>11</cp:revision>
  <dcterms:created xsi:type="dcterms:W3CDTF">2023-11-09T16:03:13Z</dcterms:created>
  <dcterms:modified xsi:type="dcterms:W3CDTF">2026-07-13T22:23:34Z</dcterms:modified>
</cp:coreProperties>
</file>