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9" r:id="rId5"/>
    <p:sldId id="288" r:id="rId6"/>
    <p:sldId id="275" r:id="rId7"/>
    <p:sldId id="280" r:id="rId8"/>
    <p:sldId id="281" r:id="rId9"/>
    <p:sldId id="282" r:id="rId10"/>
    <p:sldId id="262" r:id="rId11"/>
    <p:sldId id="287" r:id="rId12"/>
    <p:sldId id="276" r:id="rId13"/>
    <p:sldId id="277" r:id="rId14"/>
    <p:sldId id="263" r:id="rId15"/>
    <p:sldId id="270" r:id="rId16"/>
    <p:sldId id="259" r:id="rId17"/>
    <p:sldId id="272" r:id="rId18"/>
    <p:sldId id="273" r:id="rId19"/>
    <p:sldId id="271" r:id="rId20"/>
    <p:sldId id="278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7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0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0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6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9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717044B-6298-4847-8272-FB38F82B1441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2AC3D4-D5B4-435C-9E05-3C42EBA7E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E437638-E86C-41B1-BC86-6F186CB35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4A6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4F344-F75C-04C0-114F-ABBA31327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3935" y="854076"/>
            <a:ext cx="6298065" cy="3352800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Mathias &amp; Mamie</a:t>
            </a:r>
            <a:r>
              <a:rPr lang="en-US" sz="8100" b="1" dirty="0"/>
              <a:t> Baumgartner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3CEAB-543D-551B-54C1-2D57F98B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3935" y="4119327"/>
            <a:ext cx="5437067" cy="16459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1125 S Bernard Street</a:t>
            </a:r>
          </a:p>
          <a:p>
            <a:r>
              <a:rPr lang="en-US" b="1" dirty="0">
                <a:solidFill>
                  <a:srgbClr val="FFFFFF"/>
                </a:solidFill>
              </a:rPr>
              <a:t>Residential Nomination</a:t>
            </a:r>
          </a:p>
        </p:txBody>
      </p:sp>
      <p:pic>
        <p:nvPicPr>
          <p:cNvPr id="6" name="Picture 5" descr="A picture containing building, outdoor, tree, sky&#10;&#10;AI-generated content may be incorrect.">
            <a:extLst>
              <a:ext uri="{FF2B5EF4-FFF2-40B4-BE49-F238E27FC236}">
                <a16:creationId xmlns:a16="http://schemas.microsoft.com/office/drawing/2014/main" id="{B993D0C4-7C96-23BB-561F-F022768F63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7" y="1094718"/>
            <a:ext cx="5719783" cy="43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8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window, furniture, wooden&#10;&#10;AI-generated content may be incorrect.">
            <a:extLst>
              <a:ext uri="{FF2B5EF4-FFF2-40B4-BE49-F238E27FC236}">
                <a16:creationId xmlns:a16="http://schemas.microsoft.com/office/drawing/2014/main" id="{817FF55A-93B4-7DD9-A600-4D495A9849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146" y="282099"/>
            <a:ext cx="6876853" cy="6157609"/>
          </a:xfrm>
          <a:prstGeom prst="rect">
            <a:avLst/>
          </a:prstGeom>
        </p:spPr>
      </p:pic>
      <p:pic>
        <p:nvPicPr>
          <p:cNvPr id="7" name="Picture 6" descr="A picture containing cabinet, indoor, wooden, wood&#10;&#10;AI-generated content may be incorrect.">
            <a:extLst>
              <a:ext uri="{FF2B5EF4-FFF2-40B4-BE49-F238E27FC236}">
                <a16:creationId xmlns:a16="http://schemas.microsoft.com/office/drawing/2014/main" id="{F3DBF624-A8A9-9325-17B5-835C4316A6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AA396E-E47D-FB3A-4AA1-F53551F4CD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5" name="Picture 4" descr="A picture containing indoor, furniture, shelf, wood&#10;&#10;AI-generated content may be incorrect.">
            <a:extLst>
              <a:ext uri="{FF2B5EF4-FFF2-40B4-BE49-F238E27FC236}">
                <a16:creationId xmlns:a16="http://schemas.microsoft.com/office/drawing/2014/main" id="{AE389B29-FE9F-48F3-2002-CF90EA972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3F553F-D035-1C5E-B999-F0987497C0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ll, floor, indoor, building&#10;&#10;AI-generated content may be incorrect.">
            <a:extLst>
              <a:ext uri="{FF2B5EF4-FFF2-40B4-BE49-F238E27FC236}">
                <a16:creationId xmlns:a16="http://schemas.microsoft.com/office/drawing/2014/main" id="{C19D37A6-C9DE-66FE-67CE-5696A68B9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5143500" cy="6858000"/>
          </a:xfrm>
          <a:prstGeom prst="rect">
            <a:avLst/>
          </a:prstGeom>
        </p:spPr>
      </p:pic>
      <p:pic>
        <p:nvPicPr>
          <p:cNvPr id="9" name="Picture 8" descr="A picture containing indoor, floor, wall, window&#10;&#10;AI-generated content may be incorrect.">
            <a:extLst>
              <a:ext uri="{FF2B5EF4-FFF2-40B4-BE49-F238E27FC236}">
                <a16:creationId xmlns:a16="http://schemas.microsoft.com/office/drawing/2014/main" id="{E5024A5D-25F9-5FB4-C5D5-960FD2306D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36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wooden staircase in a house&#10;&#10;AI-generated content may be incorrect.">
            <a:extLst>
              <a:ext uri="{FF2B5EF4-FFF2-40B4-BE49-F238E27FC236}">
                <a16:creationId xmlns:a16="http://schemas.microsoft.com/office/drawing/2014/main" id="{F770ACA5-CEE8-C1C6-5866-4C1606D975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9" name="Picture 8" descr="A picture containing floor, wall, indoor, wood&#10;&#10;AI-generated content may be incorrect.">
            <a:extLst>
              <a:ext uri="{FF2B5EF4-FFF2-40B4-BE49-F238E27FC236}">
                <a16:creationId xmlns:a16="http://schemas.microsoft.com/office/drawing/2014/main" id="{A6F639D2-15F9-4FC9-EDD1-9A920EB490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>
            <a:fillRect/>
          </a:stretch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4" name="Picture 3" descr="A picture containing floor, wall, indoor, building&#10;&#10;AI-generated content may be incorrect.">
            <a:extLst>
              <a:ext uri="{FF2B5EF4-FFF2-40B4-BE49-F238E27FC236}">
                <a16:creationId xmlns:a16="http://schemas.microsoft.com/office/drawing/2014/main" id="{ABFF2978-20DD-78F7-8AA3-9A7938B7B4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6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floor, indoor, building, wall&#10;&#10;AI-generated content may be incorrect.">
            <a:extLst>
              <a:ext uri="{FF2B5EF4-FFF2-40B4-BE49-F238E27FC236}">
                <a16:creationId xmlns:a16="http://schemas.microsoft.com/office/drawing/2014/main" id="{8CEECFB8-3DAB-96AB-F921-162CDB61D5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537" y="0"/>
            <a:ext cx="5143500" cy="6858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 descr="A wooden door in a room&#10;&#10;AI-generated content may be incorrect.">
            <a:extLst>
              <a:ext uri="{FF2B5EF4-FFF2-40B4-BE49-F238E27FC236}">
                <a16:creationId xmlns:a16="http://schemas.microsoft.com/office/drawing/2014/main" id="{C9EE279C-07E7-1F8F-EBE5-F627A07A05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413" y="301558"/>
            <a:ext cx="3129413" cy="407588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 descr="A picture containing cabinet, indoor, floor, wooden&#10;&#10;AI-generated content may be incorrect.">
            <a:extLst>
              <a:ext uri="{FF2B5EF4-FFF2-40B4-BE49-F238E27FC236}">
                <a16:creationId xmlns:a16="http://schemas.microsoft.com/office/drawing/2014/main" id="{FD30CC11-51FD-913B-999A-1372A25F42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489" y="2003898"/>
            <a:ext cx="3560324" cy="474709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6790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742736B-1326-450B-9240-348937388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picture containing floor, indoor, table, wall&#10;&#10;AI-generated content may be incorrect.">
            <a:extLst>
              <a:ext uri="{FF2B5EF4-FFF2-40B4-BE49-F238E27FC236}">
                <a16:creationId xmlns:a16="http://schemas.microsoft.com/office/drawing/2014/main" id="{350FC8DB-7C2D-2CDF-B582-7509B400D2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944" y="555217"/>
            <a:ext cx="4268712" cy="3339221"/>
          </a:xfrm>
          <a:prstGeom prst="rect">
            <a:avLst/>
          </a:prstGeom>
        </p:spPr>
      </p:pic>
      <p:pic>
        <p:nvPicPr>
          <p:cNvPr id="7" name="Picture 6" descr="A picture containing wall, ceiling, indoor, floor&#10;&#10;AI-generated content may be incorrect.">
            <a:extLst>
              <a:ext uri="{FF2B5EF4-FFF2-40B4-BE49-F238E27FC236}">
                <a16:creationId xmlns:a16="http://schemas.microsoft.com/office/drawing/2014/main" id="{88189854-0D0C-8E39-515D-A14FD64599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507" y="4074019"/>
            <a:ext cx="2048359" cy="2226786"/>
          </a:xfrm>
          <a:prstGeom prst="rect">
            <a:avLst/>
          </a:prstGeom>
        </p:spPr>
      </p:pic>
      <p:pic>
        <p:nvPicPr>
          <p:cNvPr id="4" name="Picture 3" descr="A picture containing floor, indoor, wall, room&#10;&#10;AI-generated content may be incorrect.">
            <a:extLst>
              <a:ext uri="{FF2B5EF4-FFF2-40B4-BE49-F238E27FC236}">
                <a16:creationId xmlns:a16="http://schemas.microsoft.com/office/drawing/2014/main" id="{81CF4C08-203F-47F0-7CFA-6D9B4B617E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>
            <a:fillRect/>
          </a:stretch>
        </p:blipFill>
        <p:spPr>
          <a:xfrm>
            <a:off x="2686733" y="4072045"/>
            <a:ext cx="2053923" cy="2228761"/>
          </a:xfrm>
          <a:prstGeom prst="rect">
            <a:avLst/>
          </a:prstGeom>
        </p:spPr>
      </p:pic>
      <p:pic>
        <p:nvPicPr>
          <p:cNvPr id="9" name="Picture 8" descr="A picture containing floor, indoor, wall, room&#10;&#10;AI-generated content may be incorrect.">
            <a:extLst>
              <a:ext uri="{FF2B5EF4-FFF2-40B4-BE49-F238E27FC236}">
                <a16:creationId xmlns:a16="http://schemas.microsoft.com/office/drawing/2014/main" id="{B061D89F-B493-A090-D5FD-13F8F69D47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3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icture containing indoor, wall, floor, ceiling&#10;&#10;AI-generated content may be incorrect.">
            <a:extLst>
              <a:ext uri="{FF2B5EF4-FFF2-40B4-BE49-F238E27FC236}">
                <a16:creationId xmlns:a16="http://schemas.microsoft.com/office/drawing/2014/main" id="{DA4F0DBB-02B1-FDAA-7D71-B5474D78F2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7" name="Picture 6" descr="A picture containing indoor, wall, ceiling, floor&#10;&#10;AI-generated content may be incorrect.">
            <a:extLst>
              <a:ext uri="{FF2B5EF4-FFF2-40B4-BE49-F238E27FC236}">
                <a16:creationId xmlns:a16="http://schemas.microsoft.com/office/drawing/2014/main" id="{D01B557B-4FFB-76E5-65BD-B29EF98925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4" name="Picture 3" descr="A picture containing indoor, floor, wall, ceiling&#10;&#10;AI-generated content may be incorrect.">
            <a:extLst>
              <a:ext uri="{FF2B5EF4-FFF2-40B4-BE49-F238E27FC236}">
                <a16:creationId xmlns:a16="http://schemas.microsoft.com/office/drawing/2014/main" id="{275F1778-39C0-3549-3F4F-30BC7DC5E5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cabinet, indoor, wooden, wood&#10;&#10;AI-generated content may be incorrect.">
            <a:extLst>
              <a:ext uri="{FF2B5EF4-FFF2-40B4-BE49-F238E27FC236}">
                <a16:creationId xmlns:a16="http://schemas.microsoft.com/office/drawing/2014/main" id="{6F20F875-2AD7-8A55-F164-DA2487EAC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191086" y="171715"/>
            <a:ext cx="5813197" cy="6129087"/>
          </a:xfrm>
          <a:prstGeom prst="rect">
            <a:avLst/>
          </a:prstGeom>
        </p:spPr>
      </p:pic>
      <p:pic>
        <p:nvPicPr>
          <p:cNvPr id="10" name="Picture 9" descr="A picture containing floor, indoor, wall, building&#10;&#10;AI-generated content may be incorrect.">
            <a:extLst>
              <a:ext uri="{FF2B5EF4-FFF2-40B4-BE49-F238E27FC236}">
                <a16:creationId xmlns:a16="http://schemas.microsoft.com/office/drawing/2014/main" id="{6CC9D6DF-CA60-261C-FB63-CFB3854895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7" name="Picture 6" descr="A picture containing floor, indoor, ceiling, building&#10;&#10;AI-generated content may be incorrect.">
            <a:extLst>
              <a:ext uri="{FF2B5EF4-FFF2-40B4-BE49-F238E27FC236}">
                <a16:creationId xmlns:a16="http://schemas.microsoft.com/office/drawing/2014/main" id="{954DE16E-87CC-FB67-3BE3-1A42A0A5A7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binet, indoor, kitchen, sink&#10;&#10;AI-generated content may be incorrect.">
            <a:extLst>
              <a:ext uri="{FF2B5EF4-FFF2-40B4-BE49-F238E27FC236}">
                <a16:creationId xmlns:a16="http://schemas.microsoft.com/office/drawing/2014/main" id="{E98322B1-3497-3872-BFD5-E4A03723F9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155643"/>
            <a:ext cx="2538919" cy="3385225"/>
          </a:xfrm>
          <a:prstGeom prst="rect">
            <a:avLst/>
          </a:prstGeom>
        </p:spPr>
      </p:pic>
      <p:pic>
        <p:nvPicPr>
          <p:cNvPr id="9" name="Picture 8" descr="A bathroom with a toilet and sink&#10;&#10;AI-generated content may be incorrect.">
            <a:extLst>
              <a:ext uri="{FF2B5EF4-FFF2-40B4-BE49-F238E27FC236}">
                <a16:creationId xmlns:a16="http://schemas.microsoft.com/office/drawing/2014/main" id="{062887B5-D6BC-7540-4633-E17A7E95FB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081" y="1167319"/>
            <a:ext cx="4268011" cy="5690681"/>
          </a:xfrm>
          <a:prstGeom prst="rect">
            <a:avLst/>
          </a:prstGeom>
        </p:spPr>
      </p:pic>
      <p:pic>
        <p:nvPicPr>
          <p:cNvPr id="11" name="Picture 10" descr="A picture containing indoor, wall, bathroom, ceiling&#10;&#10;AI-generated content may be incorrect.">
            <a:extLst>
              <a:ext uri="{FF2B5EF4-FFF2-40B4-BE49-F238E27FC236}">
                <a16:creationId xmlns:a16="http://schemas.microsoft.com/office/drawing/2014/main" id="{D1462228-96F0-7F31-41F0-ECAA6455E0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025" y="0"/>
            <a:ext cx="3968885" cy="5291847"/>
          </a:xfrm>
          <a:prstGeom prst="rect">
            <a:avLst/>
          </a:prstGeom>
        </p:spPr>
      </p:pic>
      <p:pic>
        <p:nvPicPr>
          <p:cNvPr id="4" name="Picture 3" descr="A picture containing wall, indoor, vessel, dirty&#10;&#10;AI-generated content may be incorrect.">
            <a:extLst>
              <a:ext uri="{FF2B5EF4-FFF2-40B4-BE49-F238E27FC236}">
                <a16:creationId xmlns:a16="http://schemas.microsoft.com/office/drawing/2014/main" id="{281F0988-4875-5267-BE0F-E6EB94887B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208" y="3815944"/>
            <a:ext cx="2281541" cy="30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7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23AFA-4BA5-6AF2-563E-EBB44D5D90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321734" y="321733"/>
            <a:ext cx="3084025" cy="3021406"/>
          </a:xfrm>
          <a:prstGeom prst="rect">
            <a:avLst/>
          </a:prstGeom>
        </p:spPr>
      </p:pic>
      <p:pic>
        <p:nvPicPr>
          <p:cNvPr id="4" name="Picture 3" descr="A picture containing indoor, floor, ceiling&#10;&#10;AI-generated content may be incorrect.">
            <a:extLst>
              <a:ext uri="{FF2B5EF4-FFF2-40B4-BE49-F238E27FC236}">
                <a16:creationId xmlns:a16="http://schemas.microsoft.com/office/drawing/2014/main" id="{0E4748AE-D67E-E62A-7DCC-B34DD333E6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321734" y="3514854"/>
            <a:ext cx="3084025" cy="2785952"/>
          </a:xfrm>
          <a:prstGeom prst="rect">
            <a:avLst/>
          </a:prstGeom>
        </p:spPr>
      </p:pic>
      <p:pic>
        <p:nvPicPr>
          <p:cNvPr id="13" name="Picture 12" descr="A picture containing floor, indoor, window, furniture&#10;&#10;AI-generated content may be incorrect.">
            <a:extLst>
              <a:ext uri="{FF2B5EF4-FFF2-40B4-BE49-F238E27FC236}">
                <a16:creationId xmlns:a16="http://schemas.microsoft.com/office/drawing/2014/main" id="{7E4BC68D-F6A8-2089-A902-833BB1320A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8286" y="321733"/>
            <a:ext cx="4043250" cy="5979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74169-DD65-F33F-ADBF-580E969D59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063" y="321733"/>
            <a:ext cx="4036201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C9C6C5-A77F-6655-38E6-7F66F84A3E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779" y="2095900"/>
            <a:ext cx="7497221" cy="405852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 descr="A picture containing device, miller&#10;&#10;AI-generated content may be incorrect.">
            <a:extLst>
              <a:ext uri="{FF2B5EF4-FFF2-40B4-BE49-F238E27FC236}">
                <a16:creationId xmlns:a16="http://schemas.microsoft.com/office/drawing/2014/main" id="{00672C9D-1D61-3033-3DD2-A0DB8BA0E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14"/>
          <a:stretch>
            <a:fillRect/>
          </a:stretch>
        </p:blipFill>
        <p:spPr>
          <a:xfrm>
            <a:off x="87426" y="418105"/>
            <a:ext cx="4798979" cy="47980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1042D2-3DDF-9F29-02ED-CBD2003755CD}"/>
              </a:ext>
            </a:extLst>
          </p:cNvPr>
          <p:cNvSpPr txBox="1"/>
          <p:nvPr/>
        </p:nvSpPr>
        <p:spPr>
          <a:xfrm>
            <a:off x="5784715" y="418105"/>
            <a:ext cx="591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1125 S Bernard Street</a:t>
            </a:r>
          </a:p>
        </p:txBody>
      </p:sp>
    </p:spTree>
    <p:extLst>
      <p:ext uri="{BB962C8B-B14F-4D97-AF65-F5344CB8AC3E}">
        <p14:creationId xmlns:p14="http://schemas.microsoft.com/office/powerpoint/2010/main" val="352987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wall, floor&#10;&#10;AI-generated content may be incorrect.">
            <a:extLst>
              <a:ext uri="{FF2B5EF4-FFF2-40B4-BE49-F238E27FC236}">
                <a16:creationId xmlns:a16="http://schemas.microsoft.com/office/drawing/2014/main" id="{E09DB740-F06C-8063-7D00-083DA88BEB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Picture 6" descr="A picture containing building, window, porch, furniture&#10;&#10;AI-generated content may be incorrect.">
            <a:extLst>
              <a:ext uri="{FF2B5EF4-FFF2-40B4-BE49-F238E27FC236}">
                <a16:creationId xmlns:a16="http://schemas.microsoft.com/office/drawing/2014/main" id="{46677CD7-E9F0-9AA7-C91D-E70E0299E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4" name="Picture 3" descr="A picture containing indoor, building, door, tiled&#10;&#10;AI-generated content may be incorrect.">
            <a:extLst>
              <a:ext uri="{FF2B5EF4-FFF2-40B4-BE49-F238E27FC236}">
                <a16:creationId xmlns:a16="http://schemas.microsoft.com/office/drawing/2014/main" id="{41ED68B4-91A6-E3C3-BB98-71565AC808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8050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A0FD0-3730-65F0-2701-D5F06D1B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posing, outdoor&#10;&#10;AI-generated content may be incorrect.">
            <a:extLst>
              <a:ext uri="{FF2B5EF4-FFF2-40B4-BE49-F238E27FC236}">
                <a16:creationId xmlns:a16="http://schemas.microsoft.com/office/drawing/2014/main" id="{43DA0540-FE33-DBC1-B6C5-90CD64B90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00" y="0"/>
            <a:ext cx="580379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8AEE40-BDC2-B12D-1E34-F399AA70D27A}"/>
              </a:ext>
            </a:extLst>
          </p:cNvPr>
          <p:cNvSpPr txBox="1"/>
          <p:nvPr/>
        </p:nvSpPr>
        <p:spPr>
          <a:xfrm>
            <a:off x="6254885" y="1546698"/>
            <a:ext cx="5564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Amil T. Johnson (builder) with his wife and grandchildren</a:t>
            </a:r>
          </a:p>
        </p:txBody>
      </p:sp>
    </p:spTree>
    <p:extLst>
      <p:ext uri="{BB962C8B-B14F-4D97-AF65-F5344CB8AC3E}">
        <p14:creationId xmlns:p14="http://schemas.microsoft.com/office/powerpoint/2010/main" val="3938508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3C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74721-1681-1ACC-F657-A024040362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90A8D-4812-D40E-128A-689354D6B3F4}"/>
              </a:ext>
            </a:extLst>
          </p:cNvPr>
          <p:cNvSpPr txBox="1"/>
          <p:nvPr/>
        </p:nvSpPr>
        <p:spPr>
          <a:xfrm>
            <a:off x="7662995" y="2293314"/>
            <a:ext cx="4528985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600" b="1" dirty="0">
                <a:solidFill>
                  <a:srgbClr val="FFFFFF"/>
                </a:solidFill>
              </a:rPr>
              <a:t>Baumgartner House</a:t>
            </a:r>
          </a:p>
          <a:p>
            <a:pPr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3600" b="1" dirty="0">
                <a:solidFill>
                  <a:srgbClr val="FFFFFF"/>
                </a:solidFill>
              </a:rPr>
              <a:t>1125 S Bernard Street</a:t>
            </a:r>
          </a:p>
        </p:txBody>
      </p:sp>
    </p:spTree>
    <p:extLst>
      <p:ext uri="{BB962C8B-B14F-4D97-AF65-F5344CB8AC3E}">
        <p14:creationId xmlns:p14="http://schemas.microsoft.com/office/powerpoint/2010/main" val="1993318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258FA2-AEAC-4E69-BCE2-8F16B7F2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39BBA-862E-DD59-F618-C20A85BAD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EA3BB-C885-4AD0-AA15-8D38560D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ree, outdoor, grass, house&#10;&#10;AI-generated content may be incorrect.">
            <a:extLst>
              <a:ext uri="{FF2B5EF4-FFF2-40B4-BE49-F238E27FC236}">
                <a16:creationId xmlns:a16="http://schemas.microsoft.com/office/drawing/2014/main" id="{1A487B94-9E8C-EA7D-70B3-4679622E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35" y="643467"/>
            <a:ext cx="5448475" cy="55710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8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photo of a house with a chimney&#10;&#10;AI-generated content may be incorrect.">
            <a:extLst>
              <a:ext uri="{FF2B5EF4-FFF2-40B4-BE49-F238E27FC236}">
                <a16:creationId xmlns:a16="http://schemas.microsoft.com/office/drawing/2014/main" id="{EC05688F-8276-D75F-4299-70984449F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" y="0"/>
            <a:ext cx="5905781" cy="6858000"/>
          </a:xfrm>
          <a:prstGeom prst="rect">
            <a:avLst/>
          </a:prstGeom>
        </p:spPr>
      </p:pic>
      <p:pic>
        <p:nvPicPr>
          <p:cNvPr id="10" name="Picture 9" descr="A picture containing window, door, wood&#10;&#10;AI-generated content may be incorrect.">
            <a:extLst>
              <a:ext uri="{FF2B5EF4-FFF2-40B4-BE49-F238E27FC236}">
                <a16:creationId xmlns:a16="http://schemas.microsoft.com/office/drawing/2014/main" id="{72C7A97F-6846-4DB6-07B8-055B916E9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360" y="0"/>
            <a:ext cx="597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ky, tree, grass&#10;&#10;AI-generated content may be incorrect.">
            <a:extLst>
              <a:ext uri="{FF2B5EF4-FFF2-40B4-BE49-F238E27FC236}">
                <a16:creationId xmlns:a16="http://schemas.microsoft.com/office/drawing/2014/main" id="{AF991FA4-A4AA-AB2A-518D-D8BD19591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Picture 4" descr="A picture containing tree, building, outdoor, house&#10;&#10;AI-generated content may be incorrect.">
            <a:extLst>
              <a:ext uri="{FF2B5EF4-FFF2-40B4-BE49-F238E27FC236}">
                <a16:creationId xmlns:a16="http://schemas.microsoft.com/office/drawing/2014/main" id="{58DF1F02-5AEA-A667-4FE2-7F066F1DA0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7" name="Picture 6" descr="A picture containing building, outdoor, roof&#10;&#10;AI-generated content may be incorrect.">
            <a:extLst>
              <a:ext uri="{FF2B5EF4-FFF2-40B4-BE49-F238E27FC236}">
                <a16:creationId xmlns:a16="http://schemas.microsoft.com/office/drawing/2014/main" id="{0C31AA06-B9E0-73C7-1F28-B6C476811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11" name="Picture 10" descr="A picture containing indoor, building, porch&#10;&#10;AI-generated content may be incorrect.">
            <a:extLst>
              <a:ext uri="{FF2B5EF4-FFF2-40B4-BE49-F238E27FC236}">
                <a16:creationId xmlns:a16="http://schemas.microsoft.com/office/drawing/2014/main" id="{FE3D5405-FE16-EA09-9590-A45ABA8B10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9" name="Picture 8" descr="A picture containing indoor, floor, building, ceiling&#10;&#10;AI-generated content may be incorrect.">
            <a:extLst>
              <a:ext uri="{FF2B5EF4-FFF2-40B4-BE49-F238E27FC236}">
                <a16:creationId xmlns:a16="http://schemas.microsoft.com/office/drawing/2014/main" id="{9CBC8003-7016-CB64-A8BB-1EDAFDAE66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1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floor, wooden, wood&#10;&#10;AI-generated content may be incorrect.">
            <a:extLst>
              <a:ext uri="{FF2B5EF4-FFF2-40B4-BE49-F238E27FC236}">
                <a16:creationId xmlns:a16="http://schemas.microsoft.com/office/drawing/2014/main" id="{046BEE4A-CC64-BA6E-5029-DE5D240761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0" y="0"/>
            <a:ext cx="5143500" cy="6858000"/>
          </a:xfrm>
          <a:prstGeom prst="rect">
            <a:avLst/>
          </a:prstGeom>
        </p:spPr>
      </p:pic>
      <p:pic>
        <p:nvPicPr>
          <p:cNvPr id="10" name="Picture 9" descr="Text&#10;&#10;AI-generated content may be incorrect.">
            <a:extLst>
              <a:ext uri="{FF2B5EF4-FFF2-40B4-BE49-F238E27FC236}">
                <a16:creationId xmlns:a16="http://schemas.microsoft.com/office/drawing/2014/main" id="{79D52EBF-427D-3F20-FEDD-8202237696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050" y="0"/>
            <a:ext cx="3339119" cy="35248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Picture 11" descr="A picture containing floor, indoor, building, ceiling&#10;&#10;AI-generated content may be incorrect.">
            <a:extLst>
              <a:ext uri="{FF2B5EF4-FFF2-40B4-BE49-F238E27FC236}">
                <a16:creationId xmlns:a16="http://schemas.microsoft.com/office/drawing/2014/main" id="{6FF923D5-BD6A-BD31-C35A-1AC522E766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744" y="2903697"/>
            <a:ext cx="4903137" cy="395430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24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ireplace in a room&#10;&#10;AI-generated content may be incorrect.">
            <a:extLst>
              <a:ext uri="{FF2B5EF4-FFF2-40B4-BE49-F238E27FC236}">
                <a16:creationId xmlns:a16="http://schemas.microsoft.com/office/drawing/2014/main" id="{2F02B1D0-6802-E24A-A526-C05A1B6D89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204" y="0"/>
            <a:ext cx="7591040" cy="685800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2" name="Picture 11" descr="A picture containing window, indoor, building, painted&#10;&#10;AI-generated content may be incorrect.">
            <a:extLst>
              <a:ext uri="{FF2B5EF4-FFF2-40B4-BE49-F238E27FC236}">
                <a16:creationId xmlns:a16="http://schemas.microsoft.com/office/drawing/2014/main" id="{5CE3CEAD-562F-E0E8-9DFA-A37E999236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28809" cy="2724398"/>
          </a:xfrm>
          <a:prstGeom prst="rect">
            <a:avLst/>
          </a:prstGeom>
        </p:spPr>
      </p:pic>
      <p:pic>
        <p:nvPicPr>
          <p:cNvPr id="14" name="Picture 13" descr="A picture containing wall, indoor&#10;&#10;AI-generated content may be incorrect.">
            <a:extLst>
              <a:ext uri="{FF2B5EF4-FFF2-40B4-BE49-F238E27FC236}">
                <a16:creationId xmlns:a16="http://schemas.microsoft.com/office/drawing/2014/main" id="{7722C7FA-4743-5EFC-6C97-F3F3F3A52D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4" y="2908569"/>
            <a:ext cx="3520420" cy="3949431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034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ving room with a large window&#10;&#10;AI-generated content may be incorrect.">
            <a:extLst>
              <a:ext uri="{FF2B5EF4-FFF2-40B4-BE49-F238E27FC236}">
                <a16:creationId xmlns:a16="http://schemas.microsoft.com/office/drawing/2014/main" id="{3644D150-9252-453C-6100-F5215DCDA4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111"/>
            <a:ext cx="12192000" cy="64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5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wall, floor&#10;&#10;AI-generated content may be incorrect.">
            <a:extLst>
              <a:ext uri="{FF2B5EF4-FFF2-40B4-BE49-F238E27FC236}">
                <a16:creationId xmlns:a16="http://schemas.microsoft.com/office/drawing/2014/main" id="{644FF92C-187D-7A67-90EB-B69464359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1403"/>
            <a:ext cx="4558103" cy="5330757"/>
          </a:xfrm>
          <a:prstGeom prst="rect">
            <a:avLst/>
          </a:prstGeom>
        </p:spPr>
      </p:pic>
      <p:pic>
        <p:nvPicPr>
          <p:cNvPr id="9" name="Picture 8" descr="A picture containing floor, indoor, room, chair&#10;&#10;AI-generated content may be incorrect.">
            <a:extLst>
              <a:ext uri="{FF2B5EF4-FFF2-40B4-BE49-F238E27FC236}">
                <a16:creationId xmlns:a16="http://schemas.microsoft.com/office/drawing/2014/main" id="{1966D7D1-F753-3F44-903B-0535CF43A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757" y="1021403"/>
            <a:ext cx="7592243" cy="50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262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882</TotalTime>
  <Words>33</Words>
  <Application>Microsoft Office PowerPoint</Application>
  <PresentationFormat>Widescreen</PresentationFormat>
  <Paragraphs>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 Light</vt:lpstr>
      <vt:lpstr>Metropolitan</vt:lpstr>
      <vt:lpstr>Mathias &amp; Mamie Baumgartner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 Blake House</dc:title>
  <dc:creator>Benzie, Ryan</dc:creator>
  <cp:lastModifiedBy>Duvall, Megan</cp:lastModifiedBy>
  <cp:revision>20</cp:revision>
  <dcterms:created xsi:type="dcterms:W3CDTF">2023-02-10T15:45:53Z</dcterms:created>
  <dcterms:modified xsi:type="dcterms:W3CDTF">2026-03-16T18:47:17Z</dcterms:modified>
</cp:coreProperties>
</file>