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60" r:id="rId6"/>
    <p:sldId id="259" r:id="rId7"/>
    <p:sldId id="263" r:id="rId8"/>
    <p:sldId id="271" r:id="rId9"/>
    <p:sldId id="272" r:id="rId10"/>
    <p:sldId id="27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9C63-A627-47FF-92AD-0473A9ABBCD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C2D7-C7BC-4B89-A523-4705083C00C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2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9C63-A627-47FF-92AD-0473A9ABBCD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C2D7-C7BC-4B89-A523-4705083C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9C63-A627-47FF-92AD-0473A9ABBCD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C2D7-C7BC-4B89-A523-4705083C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5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9C63-A627-47FF-92AD-0473A9ABBCD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C2D7-C7BC-4B89-A523-4705083C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5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9C63-A627-47FF-92AD-0473A9ABBCD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C2D7-C7BC-4B89-A523-4705083C00C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22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9C63-A627-47FF-92AD-0473A9ABBCD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C2D7-C7BC-4B89-A523-4705083C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5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9C63-A627-47FF-92AD-0473A9ABBCD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C2D7-C7BC-4B89-A523-4705083C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9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9C63-A627-47FF-92AD-0473A9ABBCD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C2D7-C7BC-4B89-A523-4705083C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0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9C63-A627-47FF-92AD-0473A9ABBCD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C2D7-C7BC-4B89-A523-4705083C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8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A99C63-A627-47FF-92AD-0473A9ABBCD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A7C2D7-C7BC-4B89-A523-4705083C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9C63-A627-47FF-92AD-0473A9ABBCD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C2D7-C7BC-4B89-A523-4705083C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2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A99C63-A627-47FF-92AD-0473A9ABBCD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A7C2D7-C7BC-4B89-A523-4705083C00C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95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road, building, outdoor&#10;&#10;Description automatically generated">
            <a:extLst>
              <a:ext uri="{FF2B5EF4-FFF2-40B4-BE49-F238E27FC236}">
                <a16:creationId xmlns:a16="http://schemas.microsoft.com/office/drawing/2014/main" id="{8268F451-04F3-FBCD-C822-EA835945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0D4D67-84DE-7F67-5C0D-A80F3B6E6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Ahrens &amp; Ahrens Automobile Dealership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B388A-0AE4-C154-C9CA-4C5E4EAF3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827 W Second Avenue</a:t>
            </a:r>
          </a:p>
          <a:p>
            <a:r>
              <a:rPr lang="en-US" dirty="0">
                <a:solidFill>
                  <a:srgbClr val="FFFFFF"/>
                </a:solidFill>
              </a:rPr>
              <a:t>Commercial special valuation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00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E49356-DBE1-E8D8-CD91-3D076EE7E2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561" y="0"/>
            <a:ext cx="457200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5EB3FC-C808-9C3D-0599-B3255B9ABC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096" y="2799735"/>
            <a:ext cx="4768645" cy="35764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2FF18C-E5E1-2CCF-0E6B-DFEB47D4F0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100"/>
            <a:ext cx="6644968" cy="49837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929CE5-F497-2728-4D3F-E0A50180B9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56" y="4375355"/>
            <a:ext cx="3185652" cy="238923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FD7757-F52E-37AA-B50F-2CDFE8DE36AF}"/>
              </a:ext>
            </a:extLst>
          </p:cNvPr>
          <p:cNvSpPr txBox="1"/>
          <p:nvPr/>
        </p:nvSpPr>
        <p:spPr>
          <a:xfrm>
            <a:off x="3569100" y="5133441"/>
            <a:ext cx="4155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After Mezzanine</a:t>
            </a:r>
          </a:p>
        </p:txBody>
      </p:sp>
    </p:spTree>
    <p:extLst>
      <p:ext uri="{BB962C8B-B14F-4D97-AF65-F5344CB8AC3E}">
        <p14:creationId xmlns:p14="http://schemas.microsoft.com/office/powerpoint/2010/main" val="121255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CF287-0A0A-633E-310B-82F75A1332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761" y="494071"/>
            <a:ext cx="8485239" cy="6363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EBF22D-94C6-7993-45CE-5F8C604E5CE4}"/>
              </a:ext>
            </a:extLst>
          </p:cNvPr>
          <p:cNvSpPr txBox="1"/>
          <p:nvPr/>
        </p:nvSpPr>
        <p:spPr>
          <a:xfrm>
            <a:off x="5802317" y="748646"/>
            <a:ext cx="415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After: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616087-D16F-C395-4DBF-2B33782A6D29}"/>
              </a:ext>
            </a:extLst>
          </p:cNvPr>
          <p:cNvSpPr txBox="1"/>
          <p:nvPr/>
        </p:nvSpPr>
        <p:spPr>
          <a:xfrm>
            <a:off x="159245" y="2822360"/>
            <a:ext cx="415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Before</a:t>
            </a:r>
          </a:p>
        </p:txBody>
      </p:sp>
      <p:pic>
        <p:nvPicPr>
          <p:cNvPr id="7" name="Picture 6" descr="A picture containing building, roof&#10;&#10;Description automatically generated">
            <a:extLst>
              <a:ext uri="{FF2B5EF4-FFF2-40B4-BE49-F238E27FC236}">
                <a16:creationId xmlns:a16="http://schemas.microsoft.com/office/drawing/2014/main" id="{F839A3F4-EDC7-F9EB-201E-BE7F6FE570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0"/>
            <a:ext cx="5674897" cy="278995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3762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 parked in a garage&#10;&#10;Description automatically generated with low confidence">
            <a:extLst>
              <a:ext uri="{FF2B5EF4-FFF2-40B4-BE49-F238E27FC236}">
                <a16:creationId xmlns:a16="http://schemas.microsoft.com/office/drawing/2014/main" id="{80E7770E-E324-FF33-7EA0-C718B277A9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91" y="1221609"/>
            <a:ext cx="4013472" cy="2678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9D0B3-1CEB-3B46-2748-5117BDB9BD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356" y="1221609"/>
            <a:ext cx="6862916" cy="5147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AA9101-D9AE-A252-632A-E6A320B80FFC}"/>
              </a:ext>
            </a:extLst>
          </p:cNvPr>
          <p:cNvSpPr txBox="1"/>
          <p:nvPr/>
        </p:nvSpPr>
        <p:spPr>
          <a:xfrm>
            <a:off x="4838356" y="516239"/>
            <a:ext cx="415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After: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A666A6-A214-9213-F2FF-D108B83E5CE6}"/>
              </a:ext>
            </a:extLst>
          </p:cNvPr>
          <p:cNvSpPr txBox="1"/>
          <p:nvPr/>
        </p:nvSpPr>
        <p:spPr>
          <a:xfrm>
            <a:off x="619336" y="749084"/>
            <a:ext cx="415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Before:</a:t>
            </a:r>
          </a:p>
        </p:txBody>
      </p:sp>
    </p:spTree>
    <p:extLst>
      <p:ext uri="{BB962C8B-B14F-4D97-AF65-F5344CB8AC3E}">
        <p14:creationId xmlns:p14="http://schemas.microsoft.com/office/powerpoint/2010/main" val="3078907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, road, street&#10;&#10;Description automatically generated">
            <a:extLst>
              <a:ext uri="{FF2B5EF4-FFF2-40B4-BE49-F238E27FC236}">
                <a16:creationId xmlns:a16="http://schemas.microsoft.com/office/drawing/2014/main" id="{6D9709A9-FA3E-3CEB-42DE-05B562365C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449" y="0"/>
            <a:ext cx="9383339" cy="62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8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7F8D774-31BD-2E71-2552-8F9C2D1C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624" y="578496"/>
            <a:ext cx="8494868" cy="567032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2835DC-88A6-A781-E537-E64D1D99B365}"/>
              </a:ext>
            </a:extLst>
          </p:cNvPr>
          <p:cNvCxnSpPr/>
          <p:nvPr/>
        </p:nvCxnSpPr>
        <p:spPr>
          <a:xfrm flipH="1">
            <a:off x="4779057" y="1396614"/>
            <a:ext cx="409575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E1E4484-9A32-4FC6-1CBE-8D0891F00145}"/>
              </a:ext>
            </a:extLst>
          </p:cNvPr>
          <p:cNvSpPr txBox="1"/>
          <p:nvPr/>
        </p:nvSpPr>
        <p:spPr>
          <a:xfrm>
            <a:off x="5125932" y="939414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SITE</a:t>
            </a:r>
          </a:p>
        </p:txBody>
      </p:sp>
    </p:spTree>
    <p:extLst>
      <p:ext uri="{BB962C8B-B14F-4D97-AF65-F5344CB8AC3E}">
        <p14:creationId xmlns:p14="http://schemas.microsoft.com/office/powerpoint/2010/main" val="180851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ACD05B-3E3C-F30B-F470-4FD53F235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82" y="220636"/>
            <a:ext cx="7492258" cy="5825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3F4F5B-733E-BE52-9084-B4A2250A3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881" y="1386347"/>
            <a:ext cx="5325119" cy="42327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9F8149-F29F-2A45-27CB-1CF027B14CD1}"/>
              </a:ext>
            </a:extLst>
          </p:cNvPr>
          <p:cNvSpPr txBox="1"/>
          <p:nvPr/>
        </p:nvSpPr>
        <p:spPr>
          <a:xfrm>
            <a:off x="8184023" y="374556"/>
            <a:ext cx="2436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1951</a:t>
            </a:r>
          </a:p>
        </p:txBody>
      </p:sp>
    </p:spTree>
    <p:extLst>
      <p:ext uri="{BB962C8B-B14F-4D97-AF65-F5344CB8AC3E}">
        <p14:creationId xmlns:p14="http://schemas.microsoft.com/office/powerpoint/2010/main" val="409639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5E134-91A5-8048-41A8-CF5887474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79" y="623440"/>
            <a:ext cx="11155241" cy="5611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D04036-45AC-4AA3-54B2-9963765D8F8C}"/>
              </a:ext>
            </a:extLst>
          </p:cNvPr>
          <p:cNvSpPr txBox="1"/>
          <p:nvPr/>
        </p:nvSpPr>
        <p:spPr>
          <a:xfrm>
            <a:off x="816078" y="147153"/>
            <a:ext cx="2536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Pre-2023</a:t>
            </a:r>
          </a:p>
        </p:txBody>
      </p:sp>
    </p:spTree>
    <p:extLst>
      <p:ext uri="{BB962C8B-B14F-4D97-AF65-F5344CB8AC3E}">
        <p14:creationId xmlns:p14="http://schemas.microsoft.com/office/powerpoint/2010/main" val="217298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5EC9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building, road, sky&#10;&#10;Description automatically generated">
            <a:extLst>
              <a:ext uri="{FF2B5EF4-FFF2-40B4-BE49-F238E27FC236}">
                <a16:creationId xmlns:a16="http://schemas.microsoft.com/office/drawing/2014/main" id="{3649ADCA-2CFE-C788-2E0D-4E8DAAC3B6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00" y="643467"/>
            <a:ext cx="3708842" cy="24756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5EC9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road, building, outdoor&#10;&#10;Description automatically generated">
            <a:extLst>
              <a:ext uri="{FF2B5EF4-FFF2-40B4-BE49-F238E27FC236}">
                <a16:creationId xmlns:a16="http://schemas.microsoft.com/office/drawing/2014/main" id="{A4707A8A-71E1-6CE9-612D-6245E7DD5B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3909444"/>
            <a:ext cx="3854945" cy="21491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road, outdoor, sky&#10;&#10;Description automatically generated">
            <a:extLst>
              <a:ext uri="{FF2B5EF4-FFF2-40B4-BE49-F238E27FC236}">
                <a16:creationId xmlns:a16="http://schemas.microsoft.com/office/drawing/2014/main" id="{2249183D-0EE4-5108-7F6A-F0411A2231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764" y="1296664"/>
            <a:ext cx="6410084" cy="42787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8E5526-905C-3F55-A9D0-8F4E1DABA50E}"/>
              </a:ext>
            </a:extLst>
          </p:cNvPr>
          <p:cNvSpPr txBox="1"/>
          <p:nvPr/>
        </p:nvSpPr>
        <p:spPr>
          <a:xfrm>
            <a:off x="5230026" y="643467"/>
            <a:ext cx="415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17908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building, outdoor, brick, way&#10;&#10;Description automatically generated">
            <a:extLst>
              <a:ext uri="{FF2B5EF4-FFF2-40B4-BE49-F238E27FC236}">
                <a16:creationId xmlns:a16="http://schemas.microsoft.com/office/drawing/2014/main" id="{D7811DAE-D29B-259D-BBF1-33EED76AA4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138" y="841248"/>
            <a:ext cx="3881628" cy="5175504"/>
          </a:xfrm>
          <a:prstGeom prst="rect">
            <a:avLst/>
          </a:prstGeom>
        </p:spPr>
      </p:pic>
      <p:pic>
        <p:nvPicPr>
          <p:cNvPr id="5" name="Picture 4" descr="A picture containing building, outdoor, old, house&#10;&#10;Description automatically generated">
            <a:extLst>
              <a:ext uri="{FF2B5EF4-FFF2-40B4-BE49-F238E27FC236}">
                <a16:creationId xmlns:a16="http://schemas.microsoft.com/office/drawing/2014/main" id="{ED5012CC-8FEE-9C02-1ABB-E942474D9F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173" y="1519365"/>
            <a:ext cx="5092361" cy="38192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71C26B-7FAF-6E75-4B97-70DBD3105C33}"/>
              </a:ext>
            </a:extLst>
          </p:cNvPr>
          <p:cNvSpPr txBox="1"/>
          <p:nvPr/>
        </p:nvSpPr>
        <p:spPr>
          <a:xfrm>
            <a:off x="6095963" y="644434"/>
            <a:ext cx="415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69919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B24C53-D5B6-5E06-6223-A9784A328C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064" y="0"/>
            <a:ext cx="9144000" cy="6858000"/>
          </a:xfrm>
          <a:prstGeom prst="rect">
            <a:avLst/>
          </a:prstGeom>
        </p:spPr>
      </p:pic>
      <p:pic>
        <p:nvPicPr>
          <p:cNvPr id="3" name="Picture 2" descr="A picture containing ceiling, indoor, wall, floor&#10;&#10;Description automatically generated">
            <a:extLst>
              <a:ext uri="{FF2B5EF4-FFF2-40B4-BE49-F238E27FC236}">
                <a16:creationId xmlns:a16="http://schemas.microsoft.com/office/drawing/2014/main" id="{A9446C49-2310-5459-8FBD-376DD60C27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13" y="493135"/>
            <a:ext cx="4650658" cy="215375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FFD255-B0F9-BBAE-86AD-C760D9182A95}"/>
              </a:ext>
            </a:extLst>
          </p:cNvPr>
          <p:cNvSpPr txBox="1"/>
          <p:nvPr/>
        </p:nvSpPr>
        <p:spPr>
          <a:xfrm>
            <a:off x="76913" y="46513"/>
            <a:ext cx="4155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Before: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35B87-838F-3722-8D1B-6B6F699529D2}"/>
              </a:ext>
            </a:extLst>
          </p:cNvPr>
          <p:cNvSpPr txBox="1"/>
          <p:nvPr/>
        </p:nvSpPr>
        <p:spPr>
          <a:xfrm>
            <a:off x="3760149" y="5976042"/>
            <a:ext cx="415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09890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E22DF5-1E13-8E79-4050-FEE4DE44DC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5" y="147483"/>
            <a:ext cx="6849807" cy="5137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18C006-E5B9-C143-8061-7B8F1BFF03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722" y="103237"/>
            <a:ext cx="4326194" cy="3244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BCC4E0-0DD9-6E35-DC11-ED4D27F0CE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651" y="3429000"/>
            <a:ext cx="4326194" cy="32446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4BDFAA-134D-80A6-313D-BFEF2C5A01CB}"/>
              </a:ext>
            </a:extLst>
          </p:cNvPr>
          <p:cNvSpPr txBox="1"/>
          <p:nvPr/>
        </p:nvSpPr>
        <p:spPr>
          <a:xfrm>
            <a:off x="364620" y="5494630"/>
            <a:ext cx="415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426156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965F5D-9A5E-0B87-83CA-48E7137F8A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1" y="137652"/>
            <a:ext cx="7819923" cy="5864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2B9B63-EE96-0048-8FF6-4385D022CE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25963" y="3291963"/>
            <a:ext cx="4075471" cy="305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5B0D42-B013-51D1-35EB-8FA6F1AB7B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99186" y="415514"/>
            <a:ext cx="3324123" cy="2493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5F716A-0F19-804C-C105-932716A18667}"/>
              </a:ext>
            </a:extLst>
          </p:cNvPr>
          <p:cNvSpPr txBox="1"/>
          <p:nvPr/>
        </p:nvSpPr>
        <p:spPr>
          <a:xfrm>
            <a:off x="9803588" y="293365"/>
            <a:ext cx="415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6427714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4143</TotalTime>
  <Words>31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Ahrens &amp; Ahrens Automobile Dealership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Ahrens &amp; Ahrens Automobile Dealership</dc:title>
  <dc:creator>Benzie, Ryan</dc:creator>
  <cp:lastModifiedBy>Duvall, Megan</cp:lastModifiedBy>
  <cp:revision>6</cp:revision>
  <dcterms:created xsi:type="dcterms:W3CDTF">2023-03-09T15:11:00Z</dcterms:created>
  <dcterms:modified xsi:type="dcterms:W3CDTF">2025-05-19T21:55:57Z</dcterms:modified>
</cp:coreProperties>
</file>