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32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D9C1C0A-D448-4CC5-8595-0934E16D355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9A87580-038F-41C9-8DA9-5F36F8B8E9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0511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1C0A-D448-4CC5-8595-0934E16D355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580-038F-41C9-8DA9-5F36F8B8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1C0A-D448-4CC5-8595-0934E16D355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580-038F-41C9-8DA9-5F36F8B8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1C0A-D448-4CC5-8595-0934E16D355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580-038F-41C9-8DA9-5F36F8B8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1C0A-D448-4CC5-8595-0934E16D355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580-038F-41C9-8DA9-5F36F8B8E9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698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1C0A-D448-4CC5-8595-0934E16D355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580-038F-41C9-8DA9-5F36F8B8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1C0A-D448-4CC5-8595-0934E16D355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580-038F-41C9-8DA9-5F36F8B8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0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1C0A-D448-4CC5-8595-0934E16D355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580-038F-41C9-8DA9-5F36F8B8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1C0A-D448-4CC5-8595-0934E16D355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580-038F-41C9-8DA9-5F36F8B8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1C0A-D448-4CC5-8595-0934E16D355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580-038F-41C9-8DA9-5F36F8B8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1C0A-D448-4CC5-8595-0934E16D355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580-038F-41C9-8DA9-5F36F8B8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4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D9C1C0A-D448-4CC5-8595-0934E16D355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A87580-038F-41C9-8DA9-5F36F8B8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F97EC1-3569-4A79-9DB8-CC79407D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4" descr="A picture containing building, green, house&#10;&#10;Description automatically generated">
            <a:extLst>
              <a:ext uri="{FF2B5EF4-FFF2-40B4-BE49-F238E27FC236}">
                <a16:creationId xmlns:a16="http://schemas.microsoft.com/office/drawing/2014/main" id="{6D28B1FA-4B3D-AECC-BB7E-E73D3FAB3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r="15388"/>
          <a:stretch/>
        </p:blipFill>
        <p:spPr>
          <a:xfrm>
            <a:off x="899160" y="1"/>
            <a:ext cx="1039368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E08444-43C3-4332-B02D-F2DBC8C1D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8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563DA-2781-025E-01E0-726B17B3A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23331"/>
            <a:ext cx="9418320" cy="3875965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Commercial Certificate of Appropriateness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53E28-7B11-E3F0-9208-AE8E9F774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5595582"/>
            <a:ext cx="9418320" cy="896658"/>
          </a:xfrm>
        </p:spPr>
        <p:txBody>
          <a:bodyPr>
            <a:normAutofit/>
          </a:bodyPr>
          <a:lstStyle/>
          <a:p>
            <a:pPr algn="r"/>
            <a:r>
              <a:rPr lang="en-US" sz="2000">
                <a:solidFill>
                  <a:srgbClr val="FFFFFF"/>
                </a:solidFill>
              </a:rPr>
              <a:t>2009 West 9</a:t>
            </a:r>
            <a:r>
              <a:rPr lang="en-US" sz="2000" baseline="30000">
                <a:solidFill>
                  <a:srgbClr val="FFFFFF"/>
                </a:solidFill>
              </a:rPr>
              <a:t>th</a:t>
            </a:r>
            <a:r>
              <a:rPr lang="en-US" sz="2000">
                <a:solidFill>
                  <a:srgbClr val="FFFFFF"/>
                </a:solidFill>
              </a:rPr>
              <a:t> Avenue – New Construction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848F31-B9E9-4B45-86EB-66A7D70D4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129873" y="5397500"/>
            <a:ext cx="2550319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12F398-C8E5-4322-B9FE-EBA4B6C94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63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55519A-61B7-4BC4-97EB-EF5FC8AB0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3824" y="0"/>
            <a:ext cx="81290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31E9A-3AC6-D389-9566-24A81C19B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67" y="0"/>
            <a:ext cx="5735529" cy="6767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6031E5-5F4E-1554-57A1-E7B4A74E4B8E}"/>
              </a:ext>
            </a:extLst>
          </p:cNvPr>
          <p:cNvSpPr txBox="1"/>
          <p:nvPr/>
        </p:nvSpPr>
        <p:spPr>
          <a:xfrm>
            <a:off x="70757" y="408214"/>
            <a:ext cx="2997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Site Location</a:t>
            </a:r>
          </a:p>
        </p:txBody>
      </p:sp>
    </p:spTree>
    <p:extLst>
      <p:ext uri="{BB962C8B-B14F-4D97-AF65-F5344CB8AC3E}">
        <p14:creationId xmlns:p14="http://schemas.microsoft.com/office/powerpoint/2010/main" val="236724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882B6-2E23-42C6-B992-F6154421D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3AF9DD2-5EEB-3DB1-BA31-95AA7B9EF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6" y="643466"/>
            <a:ext cx="5911224" cy="3650179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83ED6B8-0117-48EF-7C17-8343F0E04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10" y="272811"/>
            <a:ext cx="3682020" cy="4559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9E7E8E-7F77-4626-8111-4BB60747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C5DDE-1268-CC54-CD29-8CD21E77724D}"/>
              </a:ext>
            </a:extLst>
          </p:cNvPr>
          <p:cNvSpPr txBox="1"/>
          <p:nvPr/>
        </p:nvSpPr>
        <p:spPr>
          <a:xfrm>
            <a:off x="242050" y="5372219"/>
            <a:ext cx="4469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Site Plan &amp; Context</a:t>
            </a:r>
          </a:p>
        </p:txBody>
      </p:sp>
    </p:spTree>
    <p:extLst>
      <p:ext uri="{BB962C8B-B14F-4D97-AF65-F5344CB8AC3E}">
        <p14:creationId xmlns:p14="http://schemas.microsoft.com/office/powerpoint/2010/main" val="412726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building, outdoor, house&#10;&#10;Description automatically generated">
            <a:extLst>
              <a:ext uri="{FF2B5EF4-FFF2-40B4-BE49-F238E27FC236}">
                <a16:creationId xmlns:a16="http://schemas.microsoft.com/office/drawing/2014/main" id="{FE363314-C1F4-B88D-8654-0C5F086C0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"/>
            <a:ext cx="7046458" cy="2980944"/>
          </a:xfrm>
          <a:prstGeom prst="rect">
            <a:avLst/>
          </a:prstGeom>
        </p:spPr>
      </p:pic>
      <p:pic>
        <p:nvPicPr>
          <p:cNvPr id="5" name="Picture 4" descr="A row of houses&#10;&#10;Description automatically generated with medium confidence">
            <a:extLst>
              <a:ext uri="{FF2B5EF4-FFF2-40B4-BE49-F238E27FC236}">
                <a16:creationId xmlns:a16="http://schemas.microsoft.com/office/drawing/2014/main" id="{01A3AC73-0A73-BD3F-961E-E7E8FF04F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58" y="3875008"/>
            <a:ext cx="7067743" cy="2982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0463D-9D06-DE7B-FB3F-3C13FA354799}"/>
              </a:ext>
            </a:extLst>
          </p:cNvPr>
          <p:cNvSpPr txBox="1"/>
          <p:nvPr/>
        </p:nvSpPr>
        <p:spPr>
          <a:xfrm>
            <a:off x="7046458" y="908070"/>
            <a:ext cx="4305987" cy="430887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6"/>
                </a:solidFill>
              </a:rPr>
              <a:t>Front Façade (North Elevation)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2134A-7E35-1960-8D73-57ADFD62467A}"/>
              </a:ext>
            </a:extLst>
          </p:cNvPr>
          <p:cNvSpPr txBox="1"/>
          <p:nvPr/>
        </p:nvSpPr>
        <p:spPr>
          <a:xfrm>
            <a:off x="0" y="4822772"/>
            <a:ext cx="4231758" cy="430887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</a:rPr>
              <a:t>Rear Façade (South Elevation)</a:t>
            </a:r>
          </a:p>
        </p:txBody>
      </p:sp>
    </p:spTree>
    <p:extLst>
      <p:ext uri="{BB962C8B-B14F-4D97-AF65-F5344CB8AC3E}">
        <p14:creationId xmlns:p14="http://schemas.microsoft.com/office/powerpoint/2010/main" val="305200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green, roof&#10;&#10;Description automatically generated">
            <a:extLst>
              <a:ext uri="{FF2B5EF4-FFF2-40B4-BE49-F238E27FC236}">
                <a16:creationId xmlns:a16="http://schemas.microsoft.com/office/drawing/2014/main" id="{BEDD65AD-97EC-5516-A922-2FF71240C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37" y="3877057"/>
            <a:ext cx="7058245" cy="2980944"/>
          </a:xfrm>
          <a:prstGeom prst="rect">
            <a:avLst/>
          </a:prstGeom>
        </p:spPr>
      </p:pic>
      <p:pic>
        <p:nvPicPr>
          <p:cNvPr id="5" name="Picture 4" descr="A picture containing building, roof&#10;&#10;Description automatically generated">
            <a:extLst>
              <a:ext uri="{FF2B5EF4-FFF2-40B4-BE49-F238E27FC236}">
                <a16:creationId xmlns:a16="http://schemas.microsoft.com/office/drawing/2014/main" id="{355B1D5E-1911-CCE0-4016-D3939DA68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6263" cy="2980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0268A-993C-2E7B-8CB6-AEC86E4E22DF}"/>
              </a:ext>
            </a:extLst>
          </p:cNvPr>
          <p:cNvSpPr txBox="1"/>
          <p:nvPr/>
        </p:nvSpPr>
        <p:spPr>
          <a:xfrm>
            <a:off x="7056263" y="1167306"/>
            <a:ext cx="3443571" cy="64633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West Elevation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7D94B-DE35-B38C-300C-4B4F6108C9A3}"/>
              </a:ext>
            </a:extLst>
          </p:cNvPr>
          <p:cNvSpPr txBox="1"/>
          <p:nvPr/>
        </p:nvSpPr>
        <p:spPr>
          <a:xfrm>
            <a:off x="880922" y="5044363"/>
            <a:ext cx="3348994" cy="64633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East Elevation</a:t>
            </a:r>
          </a:p>
        </p:txBody>
      </p:sp>
    </p:spTree>
    <p:extLst>
      <p:ext uri="{BB962C8B-B14F-4D97-AF65-F5344CB8AC3E}">
        <p14:creationId xmlns:p14="http://schemas.microsoft.com/office/powerpoint/2010/main" val="70655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use, grass&#10;&#10;Description automatically generated">
            <a:extLst>
              <a:ext uri="{FF2B5EF4-FFF2-40B4-BE49-F238E27FC236}">
                <a16:creationId xmlns:a16="http://schemas.microsoft.com/office/drawing/2014/main" id="{791680DC-B424-761D-8357-0EE693C4E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1" y="649224"/>
            <a:ext cx="5290541" cy="2779776"/>
          </a:xfrm>
          <a:prstGeom prst="rect">
            <a:avLst/>
          </a:prstGeom>
        </p:spPr>
      </p:pic>
      <p:pic>
        <p:nvPicPr>
          <p:cNvPr id="5" name="Picture 4" descr="A picture containing grass, house, outdoor, residential&#10;&#10;Description automatically generated">
            <a:extLst>
              <a:ext uri="{FF2B5EF4-FFF2-40B4-BE49-F238E27FC236}">
                <a16:creationId xmlns:a16="http://schemas.microsoft.com/office/drawing/2014/main" id="{4EE3E8D7-BB0C-1E1B-091F-53DA8D87B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84" y="601244"/>
            <a:ext cx="5318065" cy="2779776"/>
          </a:xfrm>
          <a:prstGeom prst="rect">
            <a:avLst/>
          </a:prstGeom>
        </p:spPr>
      </p:pic>
      <p:pic>
        <p:nvPicPr>
          <p:cNvPr id="7" name="Picture 6" descr="A picture containing grass, house, outdoor, green&#10;&#10;Description automatically generated">
            <a:extLst>
              <a:ext uri="{FF2B5EF4-FFF2-40B4-BE49-F238E27FC236}">
                <a16:creationId xmlns:a16="http://schemas.microsoft.com/office/drawing/2014/main" id="{55B10C29-45CF-D474-DD41-477C8924E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55" y="3586816"/>
            <a:ext cx="5290194" cy="2779776"/>
          </a:xfrm>
          <a:prstGeom prst="rect">
            <a:avLst/>
          </a:prstGeom>
        </p:spPr>
      </p:pic>
      <p:pic>
        <p:nvPicPr>
          <p:cNvPr id="9" name="Picture 8" descr="A picture containing grass, house, building, island&#10;&#10;Description automatically generated">
            <a:extLst>
              <a:ext uri="{FF2B5EF4-FFF2-40B4-BE49-F238E27FC236}">
                <a16:creationId xmlns:a16="http://schemas.microsoft.com/office/drawing/2014/main" id="{047D941B-6B72-FDE2-C011-8FF3D8D31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6" y="3586816"/>
            <a:ext cx="5325539" cy="27785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86E825-3966-9DD5-9077-75609A507EF0}"/>
              </a:ext>
            </a:extLst>
          </p:cNvPr>
          <p:cNvSpPr/>
          <p:nvPr/>
        </p:nvSpPr>
        <p:spPr>
          <a:xfrm>
            <a:off x="5723482" y="545371"/>
            <a:ext cx="45719" cy="5849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0DC7AF-A230-5167-4102-CB17AA9C1F4B}"/>
              </a:ext>
            </a:extLst>
          </p:cNvPr>
          <p:cNvSpPr/>
          <p:nvPr/>
        </p:nvSpPr>
        <p:spPr>
          <a:xfrm>
            <a:off x="362176" y="3463900"/>
            <a:ext cx="1077141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3210D-46CF-DC8D-D0A0-3D4566FFC8C1}"/>
              </a:ext>
            </a:extLst>
          </p:cNvPr>
          <p:cNvSpPr txBox="1"/>
          <p:nvPr/>
        </p:nvSpPr>
        <p:spPr>
          <a:xfrm>
            <a:off x="432941" y="178898"/>
            <a:ext cx="2475358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ln w="0">
                  <a:noFill/>
                </a:ln>
                <a:solidFill>
                  <a:schemeClr val="accent3"/>
                </a:solidFill>
              </a:rPr>
              <a:t>Palette Options 1-4</a:t>
            </a:r>
          </a:p>
        </p:txBody>
      </p:sp>
    </p:spTree>
    <p:extLst>
      <p:ext uri="{BB962C8B-B14F-4D97-AF65-F5344CB8AC3E}">
        <p14:creationId xmlns:p14="http://schemas.microsoft.com/office/powerpoint/2010/main" val="143000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house&#10;&#10;Description automatically generated">
            <a:extLst>
              <a:ext uri="{FF2B5EF4-FFF2-40B4-BE49-F238E27FC236}">
                <a16:creationId xmlns:a16="http://schemas.microsoft.com/office/drawing/2014/main" id="{E6849D99-38D3-83F5-3F29-B67FB3306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93" y="966444"/>
            <a:ext cx="9412013" cy="4925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9E2AF6-6B0C-62F2-B171-25500B746392}"/>
              </a:ext>
            </a:extLst>
          </p:cNvPr>
          <p:cNvSpPr txBox="1"/>
          <p:nvPr/>
        </p:nvSpPr>
        <p:spPr>
          <a:xfrm>
            <a:off x="432941" y="178898"/>
            <a:ext cx="2129109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ln w="0">
                  <a:noFill/>
                </a:ln>
                <a:solidFill>
                  <a:schemeClr val="accent3"/>
                </a:solidFill>
              </a:rPr>
              <a:t>Palette Option 5</a:t>
            </a:r>
          </a:p>
        </p:txBody>
      </p:sp>
    </p:spTree>
    <p:extLst>
      <p:ext uri="{BB962C8B-B14F-4D97-AF65-F5344CB8AC3E}">
        <p14:creationId xmlns:p14="http://schemas.microsoft.com/office/powerpoint/2010/main" val="73986434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24</TotalTime>
  <Words>39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Schoolbook</vt:lpstr>
      <vt:lpstr>Wingdings 2</vt:lpstr>
      <vt:lpstr>View</vt:lpstr>
      <vt:lpstr>Commercial Certificate of Appropriateness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Certificate of Appropriateness</dc:title>
  <dc:creator>Benzie, Ryan</dc:creator>
  <cp:lastModifiedBy>Benzie, Ryan</cp:lastModifiedBy>
  <cp:revision>1</cp:revision>
  <dcterms:created xsi:type="dcterms:W3CDTF">2023-09-18T14:07:57Z</dcterms:created>
  <dcterms:modified xsi:type="dcterms:W3CDTF">2023-09-18T14:32:42Z</dcterms:modified>
</cp:coreProperties>
</file>