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E641-F877-47B1-9E95-49C8901F854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E73D021-6DC7-433D-A4FE-459F3D7D5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9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E641-F877-47B1-9E95-49C8901F854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E73D021-6DC7-433D-A4FE-459F3D7D5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16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E641-F877-47B1-9E95-49C8901F854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E73D021-6DC7-433D-A4FE-459F3D7D5E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8687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E641-F877-47B1-9E95-49C8901F854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73D021-6DC7-433D-A4FE-459F3D7D5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46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E641-F877-47B1-9E95-49C8901F854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73D021-6DC7-433D-A4FE-459F3D7D5E8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4206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E641-F877-47B1-9E95-49C8901F854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73D021-6DC7-433D-A4FE-459F3D7D5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03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E641-F877-47B1-9E95-49C8901F854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D021-6DC7-433D-A4FE-459F3D7D5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95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E641-F877-47B1-9E95-49C8901F854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D021-6DC7-433D-A4FE-459F3D7D5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7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E641-F877-47B1-9E95-49C8901F854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D021-6DC7-433D-A4FE-459F3D7D5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5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E641-F877-47B1-9E95-49C8901F854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E73D021-6DC7-433D-A4FE-459F3D7D5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E641-F877-47B1-9E95-49C8901F854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E73D021-6DC7-433D-A4FE-459F3D7D5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5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E641-F877-47B1-9E95-49C8901F854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E73D021-6DC7-433D-A4FE-459F3D7D5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4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E641-F877-47B1-9E95-49C8901F854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D021-6DC7-433D-A4FE-459F3D7D5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E641-F877-47B1-9E95-49C8901F854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D021-6DC7-433D-A4FE-459F3D7D5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2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E641-F877-47B1-9E95-49C8901F854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D021-6DC7-433D-A4FE-459F3D7D5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0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E641-F877-47B1-9E95-49C8901F854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73D021-6DC7-433D-A4FE-459F3D7D5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DE641-F877-47B1-9E95-49C8901F854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E73D021-6DC7-433D-A4FE-459F3D7D5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4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1F84177-D544-484B-840F-230FCEB94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C9B9BC-356F-4894-B473-21807684E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6111243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42758-BDD4-B0A2-0F14-8C2741C91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967417"/>
            <a:ext cx="5280460" cy="394325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Commercial Certificate of Appropriateness</a:t>
            </a:r>
          </a:p>
        </p:txBody>
      </p:sp>
      <p:pic>
        <p:nvPicPr>
          <p:cNvPr id="5" name="Picture 4" descr="A picture containing tree, grass, outdoor, house&#10;&#10;Description automatically generated">
            <a:extLst>
              <a:ext uri="{FF2B5EF4-FFF2-40B4-BE49-F238E27FC236}">
                <a16:creationId xmlns:a16="http://schemas.microsoft.com/office/drawing/2014/main" id="{E0C130E1-A1F8-E727-F4C4-DAAFAA6889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0" r="14660" b="1"/>
          <a:stretch/>
        </p:blipFill>
        <p:spPr>
          <a:xfrm>
            <a:off x="6111242" y="10"/>
            <a:ext cx="6080758" cy="6857990"/>
          </a:xfrm>
          <a:prstGeom prst="rect">
            <a:avLst/>
          </a:prstGeom>
        </p:spPr>
      </p:pic>
      <p:sp>
        <p:nvSpPr>
          <p:cNvPr id="14" name="Freeform 27">
            <a:extLst>
              <a:ext uri="{FF2B5EF4-FFF2-40B4-BE49-F238E27FC236}">
                <a16:creationId xmlns:a16="http://schemas.microsoft.com/office/drawing/2014/main" id="{CFD42E53-DE7E-4891-9F3A-A1E195E8E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6881206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F0445-EDA7-5691-1754-6C597C81C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9" y="5189400"/>
            <a:ext cx="5280460" cy="544260"/>
          </a:xfrm>
        </p:spPr>
        <p:txBody>
          <a:bodyPr anchor="ctr">
            <a:normAutofit/>
          </a:bodyPr>
          <a:lstStyle/>
          <a:p>
            <a:r>
              <a:rPr lang="en-US" sz="1600">
                <a:solidFill>
                  <a:srgbClr val="FEFFFF"/>
                </a:solidFill>
              </a:rPr>
              <a:t>711-717 East 29</a:t>
            </a:r>
            <a:r>
              <a:rPr lang="en-US" sz="1600" baseline="30000">
                <a:solidFill>
                  <a:srgbClr val="FEFFFF"/>
                </a:solidFill>
              </a:rPr>
              <a:t>th</a:t>
            </a:r>
            <a:r>
              <a:rPr lang="en-US" sz="1600">
                <a:solidFill>
                  <a:srgbClr val="FEFFFF"/>
                </a:solidFill>
              </a:rPr>
              <a:t> Avenue – New Construction</a:t>
            </a:r>
          </a:p>
        </p:txBody>
      </p:sp>
    </p:spTree>
    <p:extLst>
      <p:ext uri="{BB962C8B-B14F-4D97-AF65-F5344CB8AC3E}">
        <p14:creationId xmlns:p14="http://schemas.microsoft.com/office/powerpoint/2010/main" val="1022911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1">
            <a:extLst>
              <a:ext uri="{FF2B5EF4-FFF2-40B4-BE49-F238E27FC236}">
                <a16:creationId xmlns:a16="http://schemas.microsoft.com/office/drawing/2014/main" id="{54EEEBD9-D37D-42B9-BE64-2C102B1D6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A2F47212-081A-4E41-8623-C5BD41ADD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1" y="643467"/>
            <a:ext cx="8959322" cy="5571066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C38A489-52F2-F91E-3E8C-2553B4F72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44" y="1142521"/>
            <a:ext cx="8319604" cy="457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0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ky, grass, outdoor&#10;&#10;Description automatically generated">
            <a:extLst>
              <a:ext uri="{FF2B5EF4-FFF2-40B4-BE49-F238E27FC236}">
                <a16:creationId xmlns:a16="http://schemas.microsoft.com/office/drawing/2014/main" id="{A20BB024-B3AA-7B6E-372B-8DED84589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81" y="2363724"/>
            <a:ext cx="6964513" cy="2130552"/>
          </a:xfrm>
          <a:prstGeom prst="rect">
            <a:avLst/>
          </a:prstGeom>
        </p:spPr>
      </p:pic>
      <p:pic>
        <p:nvPicPr>
          <p:cNvPr id="5" name="Picture 4" descr="A parking lot with cars and trees&#10;&#10;Description automatically generated with medium confidence">
            <a:extLst>
              <a:ext uri="{FF2B5EF4-FFF2-40B4-BE49-F238E27FC236}">
                <a16:creationId xmlns:a16="http://schemas.microsoft.com/office/drawing/2014/main" id="{FEA94442-BEA4-7659-F419-203BD63A6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81" y="4567112"/>
            <a:ext cx="6913583" cy="2130552"/>
          </a:xfrm>
          <a:prstGeom prst="rect">
            <a:avLst/>
          </a:prstGeom>
        </p:spPr>
      </p:pic>
      <p:pic>
        <p:nvPicPr>
          <p:cNvPr id="7" name="Picture 6" descr="A road with houses along it&#10;&#10;Description automatically generated with low confidence">
            <a:extLst>
              <a:ext uri="{FF2B5EF4-FFF2-40B4-BE49-F238E27FC236}">
                <a16:creationId xmlns:a16="http://schemas.microsoft.com/office/drawing/2014/main" id="{319E4691-5F67-7A72-A05A-48235FA81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81" y="160336"/>
            <a:ext cx="7029237" cy="21305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DBC10A-FDD2-F747-9DBB-E11F7E664F7C}"/>
              </a:ext>
            </a:extLst>
          </p:cNvPr>
          <p:cNvSpPr txBox="1"/>
          <p:nvPr/>
        </p:nvSpPr>
        <p:spPr>
          <a:xfrm>
            <a:off x="5255746" y="282804"/>
            <a:ext cx="1656223" cy="369332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Looking West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70EB4A-6484-E94B-F51D-D78D8CA78480}"/>
              </a:ext>
            </a:extLst>
          </p:cNvPr>
          <p:cNvSpPr txBox="1"/>
          <p:nvPr/>
        </p:nvSpPr>
        <p:spPr>
          <a:xfrm>
            <a:off x="5172476" y="2556266"/>
            <a:ext cx="1564852" cy="369332"/>
          </a:xfrm>
          <a:prstGeom prst="rect">
            <a:avLst/>
          </a:prstGeo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Looking East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70FAF0-B67A-93AF-AB74-C1AD3D01EA9D}"/>
              </a:ext>
            </a:extLst>
          </p:cNvPr>
          <p:cNvSpPr txBox="1"/>
          <p:nvPr/>
        </p:nvSpPr>
        <p:spPr>
          <a:xfrm>
            <a:off x="5172476" y="4724617"/>
            <a:ext cx="1742785" cy="369332"/>
          </a:xfrm>
          <a:prstGeom prst="rect">
            <a:avLst/>
          </a:prstGeom>
          <a:solidFill>
            <a:schemeClr val="accent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Looking South</a:t>
            </a:r>
          </a:p>
        </p:txBody>
      </p:sp>
    </p:spTree>
    <p:extLst>
      <p:ext uri="{BB962C8B-B14F-4D97-AF65-F5344CB8AC3E}">
        <p14:creationId xmlns:p14="http://schemas.microsoft.com/office/powerpoint/2010/main" val="3817808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blue car parked in front of it&#10;&#10;Description automatically generated with medium confidence">
            <a:extLst>
              <a:ext uri="{FF2B5EF4-FFF2-40B4-BE49-F238E27FC236}">
                <a16:creationId xmlns:a16="http://schemas.microsoft.com/office/drawing/2014/main" id="{DF677FEC-FFEB-01AE-4064-0C02CE95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0" y="1618866"/>
            <a:ext cx="5407415" cy="3280904"/>
          </a:xfrm>
          <a:prstGeom prst="rect">
            <a:avLst/>
          </a:prstGeom>
        </p:spPr>
      </p:pic>
      <p:pic>
        <p:nvPicPr>
          <p:cNvPr id="5" name="Picture 4" descr="A picture containing outdoor, road, sky, tree&#10;&#10;Description automatically generated">
            <a:extLst>
              <a:ext uri="{FF2B5EF4-FFF2-40B4-BE49-F238E27FC236}">
                <a16:creationId xmlns:a16="http://schemas.microsoft.com/office/drawing/2014/main" id="{52AAF9EE-B60A-181A-AA28-2FFD71A93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667" y="709931"/>
            <a:ext cx="5421796" cy="50987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7EE081-1372-026E-D774-66725E54FD0A}"/>
              </a:ext>
            </a:extLst>
          </p:cNvPr>
          <p:cNvSpPr txBox="1"/>
          <p:nvPr/>
        </p:nvSpPr>
        <p:spPr>
          <a:xfrm>
            <a:off x="1941922" y="709931"/>
            <a:ext cx="3637534" cy="369332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Primary Façade (South Facing)</a:t>
            </a:r>
          </a:p>
        </p:txBody>
      </p:sp>
    </p:spTree>
    <p:extLst>
      <p:ext uri="{BB962C8B-B14F-4D97-AF65-F5344CB8AC3E}">
        <p14:creationId xmlns:p14="http://schemas.microsoft.com/office/powerpoint/2010/main" val="203949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window, tiled&#10;&#10;Description automatically generated">
            <a:extLst>
              <a:ext uri="{FF2B5EF4-FFF2-40B4-BE49-F238E27FC236}">
                <a16:creationId xmlns:a16="http://schemas.microsoft.com/office/drawing/2014/main" id="{3F5C8885-5AB3-B9F6-BCE3-B8246EE2E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02" y="129988"/>
            <a:ext cx="5112452" cy="3469860"/>
          </a:xfrm>
          <a:prstGeom prst="rect">
            <a:avLst/>
          </a:prstGeom>
        </p:spPr>
      </p:pic>
      <p:pic>
        <p:nvPicPr>
          <p:cNvPr id="5" name="Picture 4" descr="A person standing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89BCA2FC-5EE5-EE44-1EBA-FDB5CA975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08294"/>
            <a:ext cx="5407786" cy="3119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308E78-8C8D-A356-40D2-F7FB75AF38A3}"/>
              </a:ext>
            </a:extLst>
          </p:cNvPr>
          <p:cNvSpPr txBox="1"/>
          <p:nvPr/>
        </p:nvSpPr>
        <p:spPr>
          <a:xfrm>
            <a:off x="1851226" y="357525"/>
            <a:ext cx="1784463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Façade Detail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1E93A4-0E2D-3059-C2BB-2569D2A45885}"/>
              </a:ext>
            </a:extLst>
          </p:cNvPr>
          <p:cNvSpPr txBox="1"/>
          <p:nvPr/>
        </p:nvSpPr>
        <p:spPr>
          <a:xfrm>
            <a:off x="6457361" y="3902697"/>
            <a:ext cx="1909497" cy="369332"/>
          </a:xfrm>
          <a:prstGeom prst="rect">
            <a:avLst/>
          </a:prstGeom>
          <a:solidFill>
            <a:schemeClr val="accent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Entrance Detail</a:t>
            </a:r>
          </a:p>
        </p:txBody>
      </p:sp>
    </p:spTree>
    <p:extLst>
      <p:ext uri="{BB962C8B-B14F-4D97-AF65-F5344CB8AC3E}">
        <p14:creationId xmlns:p14="http://schemas.microsoft.com/office/powerpoint/2010/main" val="145158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cars parked in front&#10;&#10;Description automatically generated with low confidence">
            <a:extLst>
              <a:ext uri="{FF2B5EF4-FFF2-40B4-BE49-F238E27FC236}">
                <a16:creationId xmlns:a16="http://schemas.microsoft.com/office/drawing/2014/main" id="{7A3E5827-9034-BF66-C308-3DE9621F6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65" y="1670898"/>
            <a:ext cx="6757869" cy="35162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B0DBE7-3093-E2AC-3B1F-A7C808D10583}"/>
              </a:ext>
            </a:extLst>
          </p:cNvPr>
          <p:cNvSpPr txBox="1"/>
          <p:nvPr/>
        </p:nvSpPr>
        <p:spPr>
          <a:xfrm>
            <a:off x="2820202" y="750771"/>
            <a:ext cx="1713931" cy="369332"/>
          </a:xfrm>
          <a:prstGeom prst="rect">
            <a:avLst/>
          </a:prstGeo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Rear Façade</a:t>
            </a:r>
          </a:p>
        </p:txBody>
      </p:sp>
    </p:spTree>
    <p:extLst>
      <p:ext uri="{BB962C8B-B14F-4D97-AF65-F5344CB8AC3E}">
        <p14:creationId xmlns:p14="http://schemas.microsoft.com/office/powerpoint/2010/main" val="1571505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oad, building, outdoor, house&#10;&#10;Description automatically generated">
            <a:extLst>
              <a:ext uri="{FF2B5EF4-FFF2-40B4-BE49-F238E27FC236}">
                <a16:creationId xmlns:a16="http://schemas.microsoft.com/office/drawing/2014/main" id="{24499558-43E1-F410-F411-1E57EB586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630" y="1321939"/>
            <a:ext cx="5848739" cy="42141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70F58F-A71A-ADB6-D526-8028BC73156A}"/>
              </a:ext>
            </a:extLst>
          </p:cNvPr>
          <p:cNvSpPr txBox="1"/>
          <p:nvPr/>
        </p:nvSpPr>
        <p:spPr>
          <a:xfrm>
            <a:off x="3171630" y="709888"/>
            <a:ext cx="3106941" cy="369332"/>
          </a:xfrm>
          <a:prstGeom prst="rect">
            <a:avLst/>
          </a:prstGeom>
          <a:solidFill>
            <a:schemeClr val="accent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Oblique View (from south)</a:t>
            </a:r>
          </a:p>
        </p:txBody>
      </p:sp>
    </p:spTree>
    <p:extLst>
      <p:ext uri="{BB962C8B-B14F-4D97-AF65-F5344CB8AC3E}">
        <p14:creationId xmlns:p14="http://schemas.microsoft.com/office/powerpoint/2010/main" val="160064899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</TotalTime>
  <Words>35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Wisp</vt:lpstr>
      <vt:lpstr>Commercial Certificate of Appropriateness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Commercial Certificate of Appropriateness</dc:title>
  <dc:creator>Benzie, Ryan</dc:creator>
  <cp:lastModifiedBy>Benzie, Ryan</cp:lastModifiedBy>
  <cp:revision>1</cp:revision>
  <dcterms:created xsi:type="dcterms:W3CDTF">2023-09-15T17:51:18Z</dcterms:created>
  <dcterms:modified xsi:type="dcterms:W3CDTF">2023-09-15T18:06:21Z</dcterms:modified>
</cp:coreProperties>
</file>