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9B99FA4-5262-A707-DA09-967B80A26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 bwMode="auto">
          <a:xfrm>
            <a:off x="190500" y="257175"/>
            <a:ext cx="762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7A46AA-C11C-5E99-AF07-A58E78876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6041"/>
          <a:stretch/>
        </p:blipFill>
        <p:spPr bwMode="auto">
          <a:xfrm>
            <a:off x="6124575" y="2933700"/>
            <a:ext cx="58769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4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35ED8-D56C-1381-3943-4C36C2D0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6887"/>
            <a:ext cx="11109214" cy="66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AF16C-2678-F955-3053-E8B0BA5A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09600"/>
            <a:ext cx="12115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635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Blockprint</Template>
  <TotalTime>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Avenir Next LT Pro</vt:lpstr>
      <vt:lpstr>AvenirNext LT Pro Medium</vt:lpstr>
      <vt:lpstr>BlockprintVTI</vt:lpstr>
      <vt:lpstr>PowerPoint Presentation</vt:lpstr>
      <vt:lpstr>PowerPoint Presentation</vt:lpstr>
      <vt:lpstr>PowerPoint Presentation</vt:lpstr>
    </vt:vector>
  </TitlesOfParts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Duvall, Megan</dc:creator>
  <cp:lastModifiedBy>Duvall, Megan</cp:lastModifiedBy>
  <cp:revision>1</cp:revision>
  <dcterms:created xsi:type="dcterms:W3CDTF">2022-09-21T20:11:28Z</dcterms:created>
  <dcterms:modified xsi:type="dcterms:W3CDTF">2022-09-21T20:21:17Z</dcterms:modified>
</cp:coreProperties>
</file>