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4" r:id="rId4"/>
    <p:sldId id="286" r:id="rId5"/>
    <p:sldId id="288" r:id="rId6"/>
    <p:sldId id="289" r:id="rId7"/>
    <p:sldId id="270" r:id="rId8"/>
    <p:sldId id="285" r:id="rId9"/>
    <p:sldId id="290" r:id="rId10"/>
    <p:sldId id="291" r:id="rId11"/>
    <p:sldId id="292" r:id="rId12"/>
    <p:sldId id="283" r:id="rId13"/>
    <p:sldId id="293" r:id="rId14"/>
    <p:sldId id="294" r:id="rId15"/>
    <p:sldId id="295" r:id="rId16"/>
    <p:sldId id="29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13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78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03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01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52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03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9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85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60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39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emf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287" y="0"/>
            <a:ext cx="12202287" cy="6858000"/>
          </a:xfrm>
          <a:prstGeom prst="rect">
            <a:avLst/>
          </a:prstGeom>
          <a:solidFill>
            <a:srgbClr val="394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D4F344-F75C-04C0-114F-ABBA31327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2306" y="1844212"/>
            <a:ext cx="5244981" cy="1772239"/>
          </a:xfrm>
        </p:spPr>
        <p:txBody>
          <a:bodyPr>
            <a:noAutofit/>
          </a:bodyPr>
          <a:lstStyle/>
          <a:p>
            <a:r>
              <a:rPr lang="en-US" sz="4800" b="1" dirty="0"/>
              <a:t>1813 W 1</a:t>
            </a:r>
            <a:r>
              <a:rPr lang="en-US" sz="4800" b="1" baseline="30000" dirty="0"/>
              <a:t>st</a:t>
            </a:r>
            <a:r>
              <a:rPr lang="en-US" sz="4800" b="1" dirty="0"/>
              <a:t> Avenue Contributing </a:t>
            </a:r>
            <a:r>
              <a:rPr lang="en-US" sz="4400" b="1" dirty="0"/>
              <a:t>Property</a:t>
            </a:r>
            <a:br>
              <a:rPr lang="en-US" sz="4400" b="1" dirty="0"/>
            </a:br>
            <a:r>
              <a:rPr lang="en-US" sz="4400" b="1" dirty="0"/>
              <a:t>Browne’s Addition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E3CEAB-543D-551B-54C1-2D57F98BF0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4625" y="3971206"/>
            <a:ext cx="3660084" cy="164592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Residential 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Special Valuation Application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36DFA-B78E-B694-17EE-7D0763DBA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664" y="-33497"/>
            <a:ext cx="5869135" cy="689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88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83DB5-6D25-E6BB-75BF-EC3CAD76B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9887E1-05CF-A347-421F-344BB2D2D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495" y="1131912"/>
            <a:ext cx="5128981" cy="5533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58F8EA-E72C-936D-40B8-4F0AB07E3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916" y="835283"/>
            <a:ext cx="4404852" cy="5830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1D5ED6-CE91-1D5B-A206-49B25FB650E1}"/>
              </a:ext>
            </a:extLst>
          </p:cNvPr>
          <p:cNvSpPr txBox="1"/>
          <p:nvPr/>
        </p:nvSpPr>
        <p:spPr>
          <a:xfrm>
            <a:off x="673240" y="140677"/>
            <a:ext cx="605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Roof Before</a:t>
            </a:r>
          </a:p>
        </p:txBody>
      </p:sp>
    </p:spTree>
    <p:extLst>
      <p:ext uri="{BB962C8B-B14F-4D97-AF65-F5344CB8AC3E}">
        <p14:creationId xmlns:p14="http://schemas.microsoft.com/office/powerpoint/2010/main" val="1116836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0B803-1D96-9AEE-E8BF-A75A73AA2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69" y="1036935"/>
            <a:ext cx="5104648" cy="562308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5F93D4-A28C-8FCE-BBD7-AE602C117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312" y="449826"/>
            <a:ext cx="3348642" cy="37302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38C097-3212-BF03-1711-6D31B58CF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1862" y="3210422"/>
            <a:ext cx="3810769" cy="360738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4F665F-D151-0696-081E-531686A56B00}"/>
              </a:ext>
            </a:extLst>
          </p:cNvPr>
          <p:cNvSpPr txBox="1"/>
          <p:nvPr/>
        </p:nvSpPr>
        <p:spPr>
          <a:xfrm>
            <a:off x="427289" y="205099"/>
            <a:ext cx="4899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Roof After</a:t>
            </a:r>
          </a:p>
        </p:txBody>
      </p:sp>
    </p:spTree>
    <p:extLst>
      <p:ext uri="{BB962C8B-B14F-4D97-AF65-F5344CB8AC3E}">
        <p14:creationId xmlns:p14="http://schemas.microsoft.com/office/powerpoint/2010/main" val="3332293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7007C9-1959-EA33-2F21-7F4B07FC6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6" y="1617438"/>
            <a:ext cx="3814916" cy="507344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4C03FA-55C4-9888-ED2A-952350B19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020" y="2526129"/>
            <a:ext cx="2726086" cy="408912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5396A9-99E6-99D1-C628-80BD0BE49FC7}"/>
              </a:ext>
            </a:extLst>
          </p:cNvPr>
          <p:cNvSpPr txBox="1"/>
          <p:nvPr/>
        </p:nvSpPr>
        <p:spPr>
          <a:xfrm>
            <a:off x="243191" y="204281"/>
            <a:ext cx="6060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Bathroom Before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37948F-A9FA-6497-D95E-9284A636F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980" y="1710844"/>
            <a:ext cx="3657600" cy="48866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58D638-9FA7-8715-20C5-8D1D0FF4F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3523" y="81012"/>
            <a:ext cx="2560255" cy="335861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37029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50135A-2393-E987-CE4C-37D8B4678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23" y="2671619"/>
            <a:ext cx="3607828" cy="409594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E8682B-D3EF-824C-244C-0859F99276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521" y="437102"/>
            <a:ext cx="4253804" cy="319035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A43573-F5AD-4046-0EB4-BDF6B4C6C5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13441" y="1381376"/>
            <a:ext cx="5989544" cy="449215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DE59CF-9D49-E68B-DCCE-D505C9C62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260" y="3934213"/>
            <a:ext cx="3717256" cy="23962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610EAE-B4C7-6446-190D-49E04B11446D}"/>
              </a:ext>
            </a:extLst>
          </p:cNvPr>
          <p:cNvSpPr txBox="1"/>
          <p:nvPr/>
        </p:nvSpPr>
        <p:spPr>
          <a:xfrm>
            <a:off x="251432" y="340295"/>
            <a:ext cx="277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Bathroom After</a:t>
            </a:r>
          </a:p>
        </p:txBody>
      </p:sp>
    </p:spTree>
    <p:extLst>
      <p:ext uri="{BB962C8B-B14F-4D97-AF65-F5344CB8AC3E}">
        <p14:creationId xmlns:p14="http://schemas.microsoft.com/office/powerpoint/2010/main" val="3616750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BC5240-1BCC-A4E1-C621-8DE6B02FC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08" y="1239675"/>
            <a:ext cx="3775587" cy="542740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79BB76-895D-0A6D-109E-6510ECD6A8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42417" y="857250"/>
            <a:ext cx="6858000" cy="51435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BD8381-4D34-4F37-5397-DADD08DCEF55}"/>
              </a:ext>
            </a:extLst>
          </p:cNvPr>
          <p:cNvSpPr txBox="1"/>
          <p:nvPr/>
        </p:nvSpPr>
        <p:spPr>
          <a:xfrm>
            <a:off x="291402" y="190919"/>
            <a:ext cx="6049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Dining Room Light before (below) and after (right)</a:t>
            </a:r>
          </a:p>
        </p:txBody>
      </p:sp>
    </p:spTree>
    <p:extLst>
      <p:ext uri="{BB962C8B-B14F-4D97-AF65-F5344CB8AC3E}">
        <p14:creationId xmlns:p14="http://schemas.microsoft.com/office/powerpoint/2010/main" val="200931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807C16-3E69-5322-7E5A-BFF1375A6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377" y="582858"/>
            <a:ext cx="3925340" cy="6275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2F85A7-39F2-361F-52DF-7C7375C7E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254" y="193431"/>
            <a:ext cx="4226050" cy="6471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04C396-95DC-AB3A-515E-594B49A989AA}"/>
              </a:ext>
            </a:extLst>
          </p:cNvPr>
          <p:cNvSpPr txBox="1"/>
          <p:nvPr/>
        </p:nvSpPr>
        <p:spPr>
          <a:xfrm>
            <a:off x="130629" y="462224"/>
            <a:ext cx="3158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Gutters and Downspouts</a:t>
            </a:r>
          </a:p>
        </p:txBody>
      </p:sp>
    </p:spTree>
    <p:extLst>
      <p:ext uri="{BB962C8B-B14F-4D97-AF65-F5344CB8AC3E}">
        <p14:creationId xmlns:p14="http://schemas.microsoft.com/office/powerpoint/2010/main" val="3728343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8DB6FB-C748-C490-F42F-9C6732906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497" y="1376625"/>
            <a:ext cx="3929990" cy="5320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60C4A7-0257-7E23-F723-44A792B42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077" y="1386465"/>
            <a:ext cx="3803486" cy="5300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8FD363-D25D-EB1D-5556-53A4A3476081}"/>
              </a:ext>
            </a:extLst>
          </p:cNvPr>
          <p:cNvSpPr txBox="1"/>
          <p:nvPr/>
        </p:nvSpPr>
        <p:spPr>
          <a:xfrm>
            <a:off x="803868" y="370029"/>
            <a:ext cx="10008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Roof beam repair - Attic</a:t>
            </a:r>
          </a:p>
        </p:txBody>
      </p:sp>
    </p:spTree>
    <p:extLst>
      <p:ext uri="{BB962C8B-B14F-4D97-AF65-F5344CB8AC3E}">
        <p14:creationId xmlns:p14="http://schemas.microsoft.com/office/powerpoint/2010/main" val="3282201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E975D5-84C0-D017-38D1-CCE7CE88D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24" y="366285"/>
            <a:ext cx="10764752" cy="612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72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3765E9-1252-4919-0FB0-E32BD96ED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73" y="903457"/>
            <a:ext cx="3796524" cy="50510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F1F991-3E53-2F46-DCAE-0DC5B6C617BF}"/>
              </a:ext>
            </a:extLst>
          </p:cNvPr>
          <p:cNvSpPr txBox="1"/>
          <p:nvPr/>
        </p:nvSpPr>
        <p:spPr>
          <a:xfrm>
            <a:off x="211273" y="240550"/>
            <a:ext cx="4951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Threshold – before (left) and after (right)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F64F70-70C4-CD08-D8EF-86B96AD3D1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609882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1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09FCE4-46ED-DD0C-64FA-66400E3AA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6" y="962415"/>
            <a:ext cx="2987529" cy="3935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FE1667-DCC7-E7F4-C97C-2561B3BBF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185" y="2996120"/>
            <a:ext cx="2828282" cy="38031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DE6375-2438-57C1-5ABE-CC4583D3F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146" y="599763"/>
            <a:ext cx="2762636" cy="36757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858E27-CFA5-210B-7DDD-3E3A1FE714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1501" y="1751643"/>
            <a:ext cx="3791352" cy="50476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EA07D1-E6F2-571E-3692-EEEE1588A495}"/>
              </a:ext>
            </a:extLst>
          </p:cNvPr>
          <p:cNvSpPr txBox="1"/>
          <p:nvPr/>
        </p:nvSpPr>
        <p:spPr>
          <a:xfrm>
            <a:off x="175159" y="210681"/>
            <a:ext cx="5856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Blinds and window treatments - before</a:t>
            </a:r>
          </a:p>
        </p:txBody>
      </p:sp>
    </p:spTree>
    <p:extLst>
      <p:ext uri="{BB962C8B-B14F-4D97-AF65-F5344CB8AC3E}">
        <p14:creationId xmlns:p14="http://schemas.microsoft.com/office/powerpoint/2010/main" val="2231311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D333CBE-B699-4E3B-9F45-C045F773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287" y="0"/>
            <a:ext cx="12202287" cy="6858000"/>
          </a:xfrm>
          <a:prstGeom prst="rect">
            <a:avLst/>
          </a:prstGeom>
          <a:solidFill>
            <a:srgbClr val="8F7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C2BC2A-E47D-011E-8A0F-83FE79AA24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56853" y="1963772"/>
            <a:ext cx="5593404" cy="41950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A04E93-BE71-7CBB-EAB7-DCC868ED74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07233" y="672424"/>
            <a:ext cx="3414409" cy="2560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DE58B4-DE55-554C-4BA4-8675299C55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860" y="245623"/>
            <a:ext cx="4082374" cy="30617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52A5CE-EB18-4FAD-87AE-BB5243FEBE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09992" y="3857625"/>
            <a:ext cx="3429000" cy="2571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64BC52-BFE7-59A5-B9A6-327C26D384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2843"/>
            <a:ext cx="3936461" cy="29523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A9C5B4-45D7-DFD2-A4E2-CC36E5DA4F98}"/>
              </a:ext>
            </a:extLst>
          </p:cNvPr>
          <p:cNvSpPr txBox="1"/>
          <p:nvPr/>
        </p:nvSpPr>
        <p:spPr>
          <a:xfrm>
            <a:off x="2928026" y="122811"/>
            <a:ext cx="4610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Blinds - After</a:t>
            </a:r>
          </a:p>
        </p:txBody>
      </p:sp>
    </p:spTree>
    <p:extLst>
      <p:ext uri="{BB962C8B-B14F-4D97-AF65-F5344CB8AC3E}">
        <p14:creationId xmlns:p14="http://schemas.microsoft.com/office/powerpoint/2010/main" val="2143713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85B976C-17EF-415B-B03C-BAF9443B9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CF240B-952B-40E0-A969-924B20B66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6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679B78-826F-D6A6-F677-AB672F1D9B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017" y="994832"/>
            <a:ext cx="7525966" cy="5644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766F7A-48F2-9CD5-0FAC-BB372B66A4E1}"/>
              </a:ext>
            </a:extLst>
          </p:cNvPr>
          <p:cNvSpPr txBox="1"/>
          <p:nvPr/>
        </p:nvSpPr>
        <p:spPr>
          <a:xfrm>
            <a:off x="0" y="25291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Removed gas insert in the fireplace</a:t>
            </a:r>
          </a:p>
        </p:txBody>
      </p:sp>
    </p:spTree>
    <p:extLst>
      <p:ext uri="{BB962C8B-B14F-4D97-AF65-F5344CB8AC3E}">
        <p14:creationId xmlns:p14="http://schemas.microsoft.com/office/powerpoint/2010/main" val="3967686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1A58B4-8523-7D4B-7D53-8D9326DAEF92}"/>
              </a:ext>
            </a:extLst>
          </p:cNvPr>
          <p:cNvSpPr txBox="1"/>
          <p:nvPr/>
        </p:nvSpPr>
        <p:spPr>
          <a:xfrm>
            <a:off x="433633" y="122548"/>
            <a:ext cx="7277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Flooring - Before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D0A495-A590-54D1-526A-9D00CBA79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04" y="899930"/>
            <a:ext cx="3618271" cy="264487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81718E-F9E9-7DD9-0F53-7B0BA1A91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540" y="2982704"/>
            <a:ext cx="2807812" cy="3752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6E5CBB-5315-5D3F-AA6A-FF6055980E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195"/>
          <a:stretch/>
        </p:blipFill>
        <p:spPr>
          <a:xfrm>
            <a:off x="5103590" y="259196"/>
            <a:ext cx="3146107" cy="386031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E19D67-56BF-86EB-A1B3-D8A7080498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176"/>
          <a:stretch/>
        </p:blipFill>
        <p:spPr>
          <a:xfrm>
            <a:off x="8389618" y="249494"/>
            <a:ext cx="3146107" cy="38700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09317E-2B83-F75B-C2EA-2B4D0D4EE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8273" y="3741171"/>
            <a:ext cx="2534179" cy="311682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D71806-DC57-A255-D5E5-BEC07645A5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4290" y="3741171"/>
            <a:ext cx="2374815" cy="309199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21035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54AAB0-B4EF-05DE-AA40-11F8752B1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71" y="2265467"/>
            <a:ext cx="5182323" cy="438211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62A5FD-3266-E354-E6C8-6A02864FB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123" y="70340"/>
            <a:ext cx="4150979" cy="398969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2E81A4-D832-B7EA-4567-67D6CD408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613" y="3609689"/>
            <a:ext cx="3024974" cy="317797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5E4B01-082F-D818-5FA0-555971D37112}"/>
              </a:ext>
            </a:extLst>
          </p:cNvPr>
          <p:cNvSpPr txBox="1"/>
          <p:nvPr/>
        </p:nvSpPr>
        <p:spPr>
          <a:xfrm>
            <a:off x="254524" y="326154"/>
            <a:ext cx="4658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Flooring - After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8A0B21-5285-0E57-41EA-C0D0464C6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367" y="326154"/>
            <a:ext cx="2928481" cy="32577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74D1E7-7229-6FEF-A9A9-1387625EB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358" y="3645216"/>
            <a:ext cx="2194195" cy="300236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45348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7D9C67-BEE5-A8F3-6245-9CC1DF7D7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743" y="934496"/>
            <a:ext cx="3711375" cy="5823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CCDF9A-623C-A6B2-72EC-617CE5136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504" y="-100484"/>
            <a:ext cx="437209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841071-1B30-B9A2-355E-0EF17EA855BA}"/>
              </a:ext>
            </a:extLst>
          </p:cNvPr>
          <p:cNvSpPr txBox="1"/>
          <p:nvPr/>
        </p:nvSpPr>
        <p:spPr>
          <a:xfrm>
            <a:off x="175098" y="204281"/>
            <a:ext cx="371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Storm door – after only</a:t>
            </a:r>
          </a:p>
        </p:txBody>
      </p:sp>
    </p:spTree>
    <p:extLst>
      <p:ext uri="{BB962C8B-B14F-4D97-AF65-F5344CB8AC3E}">
        <p14:creationId xmlns:p14="http://schemas.microsoft.com/office/powerpoint/2010/main" val="975476454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751</TotalTime>
  <Words>78</Words>
  <Application>Microsoft Office PowerPoint</Application>
  <PresentationFormat>Widescreen</PresentationFormat>
  <Paragraphs>17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 Light</vt:lpstr>
      <vt:lpstr>Metropolitan</vt:lpstr>
      <vt:lpstr>1813 W 1st Avenue Contributing Property Browne’s Addition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Judge Blake House</dc:title>
  <dc:creator>Benzie, Ryan</dc:creator>
  <cp:lastModifiedBy>Duvall, Megan</cp:lastModifiedBy>
  <cp:revision>22</cp:revision>
  <dcterms:created xsi:type="dcterms:W3CDTF">2023-02-10T15:45:53Z</dcterms:created>
  <dcterms:modified xsi:type="dcterms:W3CDTF">2025-09-10T23:48:23Z</dcterms:modified>
</cp:coreProperties>
</file>