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2" r:id="rId3"/>
    <p:sldId id="276" r:id="rId4"/>
    <p:sldId id="259" r:id="rId5"/>
    <p:sldId id="274" r:id="rId6"/>
    <p:sldId id="275" r:id="rId7"/>
    <p:sldId id="271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67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6CCC8-6B70-48EB-8FB1-87F2EBC5D2DB}" type="datetimeFigureOut">
              <a:rPr lang="en-US" smtClean="0"/>
              <a:pPr/>
              <a:t>2025-08-28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83483-A1D1-43A1-AA41-624563839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DDD3-5224-44D4-B06C-23FB0B725A0D}" type="datetime1">
              <a:rPr lang="en-US" smtClean="0"/>
              <a:pPr/>
              <a:t>2025-08-28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0BEE-30E6-4809-AC1E-E4536EFE5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AA21-7B7F-4A51-B387-38F46AA5EE97}" type="datetime1">
              <a:rPr lang="en-US" smtClean="0"/>
              <a:pPr/>
              <a:t>2025-08-28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0BEE-30E6-4809-AC1E-E4536EFE5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8673-35CC-4073-9E42-A6C45D6E2839}" type="datetime1">
              <a:rPr lang="en-US" smtClean="0"/>
              <a:pPr/>
              <a:t>2025-08-28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0BEE-30E6-4809-AC1E-E4536EFE5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0DA5-17B0-4765-AEE7-F76F62D40357}" type="datetime1">
              <a:rPr lang="en-US" smtClean="0"/>
              <a:pPr/>
              <a:t>2025-08-28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0BEE-30E6-4809-AC1E-E4536EFE5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6A1D-2878-4301-B484-6B91EED50F54}" type="datetime1">
              <a:rPr lang="en-US" smtClean="0"/>
              <a:pPr/>
              <a:t>2025-08-28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0BEE-30E6-4809-AC1E-E4536EFE5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E33A-9562-45F0-B333-765EAA367553}" type="datetime1">
              <a:rPr lang="en-US" smtClean="0"/>
              <a:pPr/>
              <a:t>2025-08-28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0BEE-30E6-4809-AC1E-E4536EFE5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C75F-4EF2-4CAE-9835-3BB0B04309F9}" type="datetime1">
              <a:rPr lang="en-US" smtClean="0"/>
              <a:pPr/>
              <a:t>2025-08-28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0BEE-30E6-4809-AC1E-E4536EFE5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91E0-CED1-4E74-8F09-29B8628E1BB2}" type="datetime1">
              <a:rPr lang="en-US" smtClean="0"/>
              <a:pPr/>
              <a:t>2025-08-28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0BEE-30E6-4809-AC1E-E4536EFE5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8698-8551-4C6A-B065-47071FC12C15}" type="datetime1">
              <a:rPr lang="en-US" smtClean="0"/>
              <a:pPr/>
              <a:t>2025-08-28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0BEE-30E6-4809-AC1E-E4536EFE5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2D3B-EB4D-4972-B39D-4484AC059422}" type="datetime1">
              <a:rPr lang="en-US" smtClean="0"/>
              <a:pPr/>
              <a:t>2025-08-28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0BEE-30E6-4809-AC1E-E4536EFE5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DA96-2A53-4622-9B92-236E6FF72173}" type="datetime1">
              <a:rPr lang="en-US" smtClean="0"/>
              <a:pPr/>
              <a:t>2025-08-28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0BEE-30E6-4809-AC1E-E4536EFE5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277E4-3727-4AD6-A929-62211F6E7540}" type="datetime1">
              <a:rPr lang="en-US" smtClean="0"/>
              <a:pPr/>
              <a:t>2025-08-28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90BEE-30E6-4809-AC1E-E4536EFE5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90601"/>
            <a:ext cx="7315200" cy="1371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East facing dormer to utilize large 8’ x 18’ storage space as bedroom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124200"/>
            <a:ext cx="7620000" cy="22860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Roof space originally contained chimney from kitchen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Roof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pic>
        <p:nvPicPr>
          <p:cNvPr id="5" name="Content Placeholder 4" descr="Bedroom Dormer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447800"/>
            <a:ext cx="5943600" cy="4457700"/>
          </a:xfrm>
        </p:spPr>
      </p:pic>
      <p:pic>
        <p:nvPicPr>
          <p:cNvPr id="6" name="Picture 2" descr="Brick Chimney Flue Blue Sky Background Stock Photo 1282202743 | Shutterstock"/>
          <p:cNvPicPr>
            <a:picLocks noChangeAspect="1" noChangeArrowheads="1"/>
          </p:cNvPicPr>
          <p:nvPr/>
        </p:nvPicPr>
        <p:blipFill>
          <a:blip r:embed="rId3" cstate="print"/>
          <a:srcRect l="38759" t="23016" r="47028" b="24602"/>
          <a:stretch>
            <a:fillRect/>
          </a:stretch>
        </p:blipFill>
        <p:spPr bwMode="auto">
          <a:xfrm>
            <a:off x="4876800" y="1447800"/>
            <a:ext cx="381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Chimney Removed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pic>
        <p:nvPicPr>
          <p:cNvPr id="21506" name="Picture 2" descr="C:\Users\Null\Downloads\IMG_4555.jpg"/>
          <p:cNvPicPr>
            <a:picLocks noChangeAspect="1" noChangeArrowheads="1"/>
          </p:cNvPicPr>
          <p:nvPr/>
        </p:nvPicPr>
        <p:blipFill>
          <a:blip r:embed="rId2" cstate="print"/>
          <a:srcRect l="45282" t="26597" r="16881" b="21924"/>
          <a:stretch>
            <a:fillRect/>
          </a:stretch>
        </p:blipFill>
        <p:spPr bwMode="auto">
          <a:xfrm rot="5400000">
            <a:off x="4686300" y="1866900"/>
            <a:ext cx="3733800" cy="3810000"/>
          </a:xfrm>
          <a:prstGeom prst="rect">
            <a:avLst/>
          </a:prstGeom>
          <a:noFill/>
        </p:spPr>
      </p:pic>
      <p:pic>
        <p:nvPicPr>
          <p:cNvPr id="21508" name="Picture 4" descr="C:\Users\Null\Downloads\IMG_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41935" y="1891665"/>
            <a:ext cx="4770120" cy="3577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Roof</a:t>
            </a:r>
            <a:endParaRPr lang="en-US" dirty="0"/>
          </a:p>
        </p:txBody>
      </p:sp>
      <p:pic>
        <p:nvPicPr>
          <p:cNvPr id="5" name="Content Placeholder 4" descr="Bedroom Dormer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219200"/>
            <a:ext cx="5943600" cy="44577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Modification #1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pic>
        <p:nvPicPr>
          <p:cNvPr id="20482" name="Picture 2" descr="C:\Users\Null\Downloads\IMG_4522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7840" t="24739" r="27875" b="8362"/>
          <a:stretch>
            <a:fillRect/>
          </a:stretch>
        </p:blipFill>
        <p:spPr bwMode="auto">
          <a:xfrm rot="5400000">
            <a:off x="876300" y="2019300"/>
            <a:ext cx="3124200" cy="2438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67200" y="1828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matching doghouse dormers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Doghouses</a:t>
            </a:r>
            <a:endParaRPr lang="en-US" dirty="0"/>
          </a:p>
        </p:txBody>
      </p:sp>
      <p:pic>
        <p:nvPicPr>
          <p:cNvPr id="5" name="Content Placeholder 4" descr="Bedroom Dormer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676400" y="1219200"/>
            <a:ext cx="5943600" cy="44577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pic>
        <p:nvPicPr>
          <p:cNvPr id="7" name="Picture 2" descr="C:\Users\Null\Downloads\IMG_4522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7840" t="24739" r="27875" b="8362"/>
          <a:stretch>
            <a:fillRect/>
          </a:stretch>
        </p:blipFill>
        <p:spPr bwMode="auto">
          <a:xfrm rot="5400000">
            <a:off x="2529466" y="2910469"/>
            <a:ext cx="1524002" cy="1189465"/>
          </a:xfrm>
          <a:prstGeom prst="rect">
            <a:avLst/>
          </a:prstGeom>
          <a:noFill/>
        </p:spPr>
      </p:pic>
      <p:pic>
        <p:nvPicPr>
          <p:cNvPr id="8" name="Picture 2" descr="C:\Users\Null\Downloads\IMG_4522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7840" t="24739" r="27875" b="8362"/>
          <a:stretch>
            <a:fillRect/>
          </a:stretch>
        </p:blipFill>
        <p:spPr bwMode="auto">
          <a:xfrm rot="5400000">
            <a:off x="3718931" y="2910469"/>
            <a:ext cx="1524002" cy="1189465"/>
          </a:xfrm>
          <a:prstGeom prst="rect">
            <a:avLst/>
          </a:prstGeom>
          <a:noFill/>
        </p:spPr>
      </p:pic>
      <p:pic>
        <p:nvPicPr>
          <p:cNvPr id="9" name="Picture 2" descr="C:\Users\Null\Downloads\IMG_4522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7840" t="24739" r="27875" b="8362"/>
          <a:stretch>
            <a:fillRect/>
          </a:stretch>
        </p:blipFill>
        <p:spPr bwMode="auto">
          <a:xfrm rot="5400000">
            <a:off x="4861932" y="2910469"/>
            <a:ext cx="1524002" cy="118946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76400" y="57150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 seems more appropriate to Colonial style home, but will go with HPO recommendation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Modification </a:t>
            </a:r>
            <a:r>
              <a:rPr lang="en-US" dirty="0" smtClean="0"/>
              <a:t>#2</a:t>
            </a:r>
            <a:endParaRPr lang="en-US" dirty="0"/>
          </a:p>
        </p:txBody>
      </p:sp>
      <p:pic>
        <p:nvPicPr>
          <p:cNvPr id="5" name="Content Placeholder 4" descr="Bedroom Dormer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11966"/>
          <a:stretch>
            <a:fillRect/>
          </a:stretch>
        </p:blipFill>
        <p:spPr>
          <a:xfrm>
            <a:off x="1600200" y="1219200"/>
            <a:ext cx="5943600" cy="39243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pic>
        <p:nvPicPr>
          <p:cNvPr id="14" name="Picture 2" descr="C:\Users\Null\Downloads\IMG_455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38409" t="9333" r="29070" b="10667"/>
          <a:stretch>
            <a:fillRect/>
          </a:stretch>
        </p:blipFill>
        <p:spPr bwMode="auto">
          <a:xfrm rot="5400000">
            <a:off x="3443152" y="747848"/>
            <a:ext cx="1495696" cy="5029200"/>
          </a:xfrm>
          <a:prstGeom prst="rect">
            <a:avLst/>
          </a:prstGeom>
          <a:noFill/>
        </p:spPr>
      </p:pic>
      <p:sp>
        <p:nvSpPr>
          <p:cNvPr id="19" name="Right Triangle 18"/>
          <p:cNvSpPr/>
          <p:nvPr/>
        </p:nvSpPr>
        <p:spPr>
          <a:xfrm>
            <a:off x="1600200" y="2514600"/>
            <a:ext cx="2514600" cy="1524000"/>
          </a:xfrm>
          <a:prstGeom prst="rt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76400" y="52578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Dormer matches the 1908 home across the alley and avoids creating a false sense of historical development by mixing architectural features from other time periods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Appropriateness – this 1908 home is located at 1211 West 10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Avenue and is across the alley from our home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sp>
        <p:nvSpPr>
          <p:cNvPr id="1028" name="AutoShape 4" descr="IMG_45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G_45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C:\Users\Null\Downloads\IMG_4524.jpg"/>
          <p:cNvPicPr>
            <a:picLocks noChangeAspect="1" noChangeArrowheads="1"/>
          </p:cNvPicPr>
          <p:nvPr/>
        </p:nvPicPr>
        <p:blipFill>
          <a:blip r:embed="rId2" cstate="print"/>
          <a:srcRect l="26307" t="1234" r="7820" b="353"/>
          <a:stretch>
            <a:fillRect/>
          </a:stretch>
        </p:blipFill>
        <p:spPr bwMode="auto">
          <a:xfrm rot="5400000">
            <a:off x="1981200" y="228600"/>
            <a:ext cx="49530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7606</TotalTime>
  <Words>151</Words>
  <Application>Microsoft Office PowerPoint</Application>
  <PresentationFormat>On-screen Show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East facing dormer to utilize large 8’ x 18’ storage space as bedroom</vt:lpstr>
      <vt:lpstr>Original Roof</vt:lpstr>
      <vt:lpstr>Chimney Removed 2014</vt:lpstr>
      <vt:lpstr>Current Roof</vt:lpstr>
      <vt:lpstr>Proposed Modification #1</vt:lpstr>
      <vt:lpstr>Doghouses</vt:lpstr>
      <vt:lpstr>Proposed Modification #2</vt:lpstr>
      <vt:lpstr>Appropriateness – this 1908 home is located at 1211 West 10th Avenue and is across the alley from our home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Changes to  1204 West 11th Avenue Spokane, WA 99204</dc:title>
  <dc:creator>Null</dc:creator>
  <cp:lastModifiedBy>Null</cp:lastModifiedBy>
  <cp:revision>30</cp:revision>
  <dcterms:created xsi:type="dcterms:W3CDTF">2025-07-15T16:46:43Z</dcterms:created>
  <dcterms:modified xsi:type="dcterms:W3CDTF">2025-09-02T20:34:09Z</dcterms:modified>
</cp:coreProperties>
</file>