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2" r:id="rId4"/>
    <p:sldId id="263" r:id="rId5"/>
    <p:sldId id="261" r:id="rId6"/>
    <p:sldId id="260" r:id="rId7"/>
    <p:sldId id="264" r:id="rId8"/>
    <p:sldId id="265" r:id="rId9"/>
    <p:sldId id="266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B9A"/>
    <a:srgbClr val="F0DB7A"/>
    <a:srgbClr val="F9D87C"/>
    <a:srgbClr val="333337"/>
    <a:srgbClr val="F5DEB1"/>
    <a:srgbClr val="31302F"/>
    <a:srgbClr val="2A789B"/>
    <a:srgbClr val="FFFFFF"/>
    <a:srgbClr val="91775D"/>
    <a:srgbClr val="9BA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0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9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4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0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09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2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7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7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9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4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5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1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7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3" y="1490391"/>
            <a:ext cx="9667702" cy="1402169"/>
          </a:xfrm>
        </p:spPr>
        <p:txBody>
          <a:bodyPr/>
          <a:lstStyle/>
          <a:p>
            <a:r>
              <a:rPr lang="en-US" sz="4800" dirty="0" smtClean="0"/>
              <a:t>SALVATION ARMY BUILDING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3" y="4733922"/>
            <a:ext cx="8655630" cy="86142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/>
              <a:t>Retroactive Certificate </a:t>
            </a:r>
            <a:r>
              <a:rPr lang="en-US" sz="2800" b="1" dirty="0"/>
              <a:t>of </a:t>
            </a:r>
            <a:r>
              <a:rPr lang="en-US" sz="2800" b="1" dirty="0" smtClean="0"/>
              <a:t>Appropriateness application</a:t>
            </a:r>
            <a:endParaRPr lang="en-US" sz="2800" b="1" dirty="0" smtClean="0"/>
          </a:p>
          <a:p>
            <a:pPr algn="r"/>
            <a:r>
              <a:rPr lang="en-US" sz="2400" b="1" dirty="0" smtClean="0"/>
              <a:t>Chicago dogs awning</a:t>
            </a:r>
            <a:endParaRPr lang="en-US" sz="2400" b="1" dirty="0"/>
          </a:p>
          <a:p>
            <a:pPr algn="r"/>
            <a:r>
              <a:rPr lang="en-US" sz="2400" dirty="0" smtClean="0"/>
              <a:t>245 W Main Avenue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57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720" y="303214"/>
            <a:ext cx="7857992" cy="945776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2757" y="972557"/>
            <a:ext cx="870342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The Salvation Army building is a study in symmetry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The awning detracts from the symmetry of the building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The awning is incompatible with the building’s historic character – according to historic photos, the building never had awnings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883" y="4402757"/>
            <a:ext cx="8254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Using inappropriately scaled signs and logos or other types of signs that obscure, damage, or destroy remaining character-defining features of the historic building.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883" y="4033425"/>
            <a:ext cx="366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recommended: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67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070" y="1579418"/>
            <a:ext cx="84374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Because the awning was placed on the building without a building permit, staff recommends a denial of a Certificate of Appropriateness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However, because the awning is ultimately removable without damaging historic features of the building, staff does not recommend forcing the business owners to remove the awning/sign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Staff recommends placing a denial of CoA with the building permit so that it is on record that the SHLC did not approve the awning’s installation or design and this is not precedent setting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61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0" y="303214"/>
            <a:ext cx="7857992" cy="945776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7" y="980901"/>
            <a:ext cx="731520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6255" y="311402"/>
            <a:ext cx="7606592" cy="1400530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01" y="1711932"/>
            <a:ext cx="8006971" cy="41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2757" y="228275"/>
            <a:ext cx="7473588" cy="1400530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874" y="928540"/>
            <a:ext cx="6213936" cy="4479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06345" y="5408354"/>
            <a:ext cx="180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1939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1" r="-1"/>
          <a:stretch/>
        </p:blipFill>
        <p:spPr>
          <a:xfrm>
            <a:off x="116378" y="3266903"/>
            <a:ext cx="3658480" cy="3504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78" y="2645227"/>
            <a:ext cx="2668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April 23, 1922: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06345" y="5283663"/>
            <a:ext cx="0" cy="526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9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91704"/>
            <a:ext cx="7857992" cy="945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 b="20818"/>
          <a:stretch/>
        </p:blipFill>
        <p:spPr>
          <a:xfrm>
            <a:off x="293715" y="1695797"/>
            <a:ext cx="8586839" cy="43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720" y="303214"/>
            <a:ext cx="7857992" cy="945776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3" y="1003328"/>
            <a:ext cx="3387091" cy="5692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793" y="1248990"/>
            <a:ext cx="47133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2019: Awning for Chicago Dog business was hung without a building permit so the SHLC was not afforded the ability for review of the proposed awning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July 2019: business owners came in for permit which kicked in the Certificate of Appropriateness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SHLC is reviewing a retroactive CoA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74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20" y="303214"/>
            <a:ext cx="7857992" cy="945776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2" y="1057917"/>
            <a:ext cx="4108956" cy="5359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060" y="1504602"/>
            <a:ext cx="3910940" cy="52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20" y="303214"/>
            <a:ext cx="7857992" cy="945776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" y="873654"/>
            <a:ext cx="3410123" cy="4627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75" y="1696056"/>
            <a:ext cx="44481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4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20" y="303214"/>
            <a:ext cx="7857992" cy="945776"/>
          </a:xfrm>
        </p:spPr>
        <p:txBody>
          <a:bodyPr/>
          <a:lstStyle/>
          <a:p>
            <a:pPr algn="ctr"/>
            <a:r>
              <a:rPr lang="en-US" sz="3200" dirty="0" smtClean="0"/>
              <a:t>Salvation Army Building – 245 W Main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1069" y="1074423"/>
            <a:ext cx="880317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Secretary of the Interior Standards: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Standard #2: </a:t>
            </a:r>
            <a:r>
              <a:rPr lang="en-US" sz="2400" dirty="0" smtClean="0"/>
              <a:t>The </a:t>
            </a:r>
            <a:r>
              <a:rPr lang="en-US" sz="2400" dirty="0"/>
              <a:t>historic character of a property will be retained and preserved. The removal of distinctive materials or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alteration of features, spaces and spatial relationships that characterize a property will be avoided</a:t>
            </a:r>
            <a:r>
              <a:rPr lang="en-US" sz="2400" dirty="0"/>
              <a:t>.</a:t>
            </a:r>
            <a:endParaRPr lang="en-US" sz="2000" dirty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Standard #9: </a:t>
            </a:r>
            <a:r>
              <a:rPr lang="en-US" sz="2400" dirty="0" smtClean="0"/>
              <a:t>New </a:t>
            </a:r>
            <a:r>
              <a:rPr lang="en-US" sz="2400" dirty="0"/>
              <a:t>additions, exterior alterations or related new construction will not destroy historic materials, features and </a:t>
            </a:r>
            <a:r>
              <a:rPr lang="en-US" sz="2400" b="1" dirty="0"/>
              <a:t>spatial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relationships that characterize the property</a:t>
            </a:r>
            <a:r>
              <a:rPr lang="en-US" sz="2400" dirty="0"/>
              <a:t>. The new work will be differentiated from the old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be compatible with the historic materials, features, size, scale and proportion</a:t>
            </a:r>
            <a:r>
              <a:rPr lang="en-US" sz="2400" dirty="0"/>
              <a:t>, and massing to protect the integrity of the property and its environment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9597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531</TotalTime>
  <Words>400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SALVATION ARMY BUILDING</vt:lpstr>
      <vt:lpstr>Salvation Army Building – 245 W Main</vt:lpstr>
      <vt:lpstr>Salvation Army Building – 245 W Main</vt:lpstr>
      <vt:lpstr>Salvation Army Building – 245 W Main</vt:lpstr>
      <vt:lpstr>PowerPoint Presentation</vt:lpstr>
      <vt:lpstr>Salvation Army Building – 245 W Main</vt:lpstr>
      <vt:lpstr>Salvation Army Building – 245 W Main</vt:lpstr>
      <vt:lpstr>Salvation Army Building – 245 W Main</vt:lpstr>
      <vt:lpstr>Salvation Army Building – 245 W Main</vt:lpstr>
      <vt:lpstr>Salvation Army Building – 245 W Main</vt:lpstr>
      <vt:lpstr>Staff Recommendation</vt:lpstr>
    </vt:vector>
  </TitlesOfParts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HOTEL</dc:title>
  <dc:creator>Bishop, Stephanie</dc:creator>
  <cp:lastModifiedBy>Duvall, Megan</cp:lastModifiedBy>
  <cp:revision>22</cp:revision>
  <dcterms:created xsi:type="dcterms:W3CDTF">2019-04-11T00:53:50Z</dcterms:created>
  <dcterms:modified xsi:type="dcterms:W3CDTF">2019-08-13T22:24:51Z</dcterms:modified>
</cp:coreProperties>
</file>