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63" r:id="rId3"/>
    <p:sldId id="262" r:id="rId4"/>
    <p:sldId id="274" r:id="rId5"/>
    <p:sldId id="273" r:id="rId6"/>
    <p:sldId id="259" r:id="rId7"/>
    <p:sldId id="271" r:id="rId8"/>
    <p:sldId id="270" r:id="rId9"/>
    <p:sldId id="272" r:id="rId10"/>
    <p:sldId id="269" r:id="rId11"/>
    <p:sldId id="275" r:id="rId12"/>
    <p:sldId id="276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0"/>
    <a:srgbClr val="000085"/>
    <a:srgbClr val="99AEBA"/>
    <a:srgbClr val="F9FBFD"/>
    <a:srgbClr val="3366FF"/>
    <a:srgbClr val="D7FFFC"/>
    <a:srgbClr val="E1E1E1"/>
    <a:srgbClr val="728EA8"/>
    <a:srgbClr val="CECCCA"/>
    <a:srgbClr val="C5C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2784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451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55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455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5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455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455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4556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4557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4558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AF3F110-CD90-4724-8973-DB01BA25580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EA812-361E-4EE4-AE98-7063DD3378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147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FF2F6-7444-49AA-B998-A4B67046CC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82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F5DE4-DF9E-4F36-B2A5-F2B2F06E7D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19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9FC2C-4E69-4709-86CC-CFC9B9810A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3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8E6C8-721C-4428-9CB1-C003D25CD8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90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C0B42-10A5-4B56-9208-DFCC6A5715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150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46438-1A69-4163-9D1B-6B6575C67D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655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36121-7019-4079-A81E-D778309760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73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52A5C-13B6-4846-8B66-066086BBB6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1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99E28-ADAD-4586-BCC3-F9C9A625E7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751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349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52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352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2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353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35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53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6353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6353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AB60374-F816-42BC-946A-2DA17163364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3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4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5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1066800"/>
            <a:ext cx="5715000" cy="1828800"/>
          </a:xfrm>
        </p:spPr>
        <p:txBody>
          <a:bodyPr/>
          <a:lstStyle/>
          <a:p>
            <a:pPr algn="l"/>
            <a:r>
              <a:rPr lang="en-US" dirty="0" err="1" smtClean="0"/>
              <a:t>Clinkerdagger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Spokane Flour Mill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621 W Mallon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81000" y="4343400"/>
            <a:ext cx="8229600" cy="1447800"/>
          </a:xfrm>
        </p:spPr>
        <p:txBody>
          <a:bodyPr/>
          <a:lstStyle/>
          <a:p>
            <a:pPr algn="r"/>
            <a:r>
              <a:rPr lang="en-US" sz="3000" dirty="0" smtClean="0"/>
              <a:t>Commercial </a:t>
            </a:r>
          </a:p>
          <a:p>
            <a:pPr algn="r"/>
            <a:r>
              <a:rPr lang="en-US" sz="3000" dirty="0" smtClean="0"/>
              <a:t>Certificate of Appropriateness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990600" y="3276600"/>
            <a:ext cx="7162800" cy="0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720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685800" y="1447800"/>
            <a:ext cx="7772400" cy="0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latin typeface="+mn-lt"/>
              </a:rPr>
              <a:t>Clinkerdagger</a:t>
            </a:r>
            <a:r>
              <a:rPr lang="en-US" sz="3600" dirty="0" smtClean="0">
                <a:latin typeface="+mn-lt"/>
              </a:rPr>
              <a:t> Patio</a:t>
            </a: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621 W Mallon</a:t>
            </a:r>
            <a:endParaRPr lang="en-US" sz="360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52600"/>
            <a:ext cx="7586663" cy="426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24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685800" y="1447800"/>
            <a:ext cx="7772400" cy="0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latin typeface="+mn-lt"/>
              </a:rPr>
              <a:t>Clinkerdagger</a:t>
            </a:r>
            <a:r>
              <a:rPr lang="en-US" sz="3600" dirty="0" smtClean="0">
                <a:latin typeface="+mn-lt"/>
              </a:rPr>
              <a:t> Patio</a:t>
            </a: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621 W Mallon</a:t>
            </a:r>
            <a:endParaRPr lang="en-US" sz="36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498234"/>
            <a:ext cx="7696200" cy="51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93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685800" y="1447800"/>
            <a:ext cx="7772400" cy="0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latin typeface="+mn-lt"/>
              </a:rPr>
              <a:t>Clinkerdagger</a:t>
            </a:r>
            <a:r>
              <a:rPr lang="en-US" sz="3600" dirty="0" smtClean="0">
                <a:latin typeface="+mn-lt"/>
              </a:rPr>
              <a:t> Patio</a:t>
            </a: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621 W Mallon</a:t>
            </a:r>
            <a:endParaRPr lang="en-US" sz="36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200"/>
            <a:ext cx="9220200" cy="452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10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dirty="0" err="1" smtClean="0">
                <a:latin typeface="+mn-lt"/>
              </a:rPr>
              <a:t>Clinkerdagger</a:t>
            </a:r>
            <a:r>
              <a:rPr lang="en-US" sz="3600" dirty="0" smtClean="0">
                <a:latin typeface="+mn-lt"/>
              </a:rPr>
              <a:t> Patio</a:t>
            </a: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621 W Mallon</a:t>
            </a:r>
            <a:endParaRPr lang="en-US" sz="3600" dirty="0">
              <a:latin typeface="+mn-lt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685800" y="1447800"/>
            <a:ext cx="7772400" cy="0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880" y="1584367"/>
            <a:ext cx="6834240" cy="5124450"/>
          </a:xfrm>
          <a:prstGeom prst="rect">
            <a:avLst/>
          </a:prstGeom>
          <a:ln w="28575">
            <a:solidFill>
              <a:srgbClr val="F9FBFD"/>
            </a:solidFill>
          </a:ln>
        </p:spPr>
      </p:pic>
    </p:spTree>
    <p:extLst>
      <p:ext uri="{BB962C8B-B14F-4D97-AF65-F5344CB8AC3E}">
        <p14:creationId xmlns:p14="http://schemas.microsoft.com/office/powerpoint/2010/main" val="3063844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685800" y="1447800"/>
            <a:ext cx="7772400" cy="0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latin typeface="+mn-lt"/>
              </a:rPr>
              <a:t>Clinkerdagger</a:t>
            </a:r>
            <a:r>
              <a:rPr lang="en-US" sz="3600" dirty="0" smtClean="0">
                <a:latin typeface="+mn-lt"/>
              </a:rPr>
              <a:t> Patio</a:t>
            </a: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621 W Mallon</a:t>
            </a:r>
            <a:endParaRPr lang="en-US" sz="36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672599"/>
            <a:ext cx="7848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Reconstruction of existing exterior patio: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Replacement of glazing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Adding additional glazing for year-round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Providing a roof enclosure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Adding interior overhead heaters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705385"/>
            <a:ext cx="7453313" cy="290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10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685800" y="1447800"/>
            <a:ext cx="7772400" cy="0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62600" y="1828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Level 2 Plan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latin typeface="+mn-lt"/>
              </a:rPr>
              <a:t>Clinkerdagger</a:t>
            </a:r>
            <a:r>
              <a:rPr lang="en-US" sz="3600" dirty="0" smtClean="0">
                <a:latin typeface="+mn-lt"/>
              </a:rPr>
              <a:t> Patio</a:t>
            </a: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621 W Mallon</a:t>
            </a:r>
            <a:endParaRPr lang="en-US" sz="3600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5" y="1861038"/>
            <a:ext cx="6419850" cy="47926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186103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Existing conditions: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15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685800" y="1447800"/>
            <a:ext cx="7772400" cy="0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latin typeface="+mn-lt"/>
              </a:rPr>
              <a:t>Clinkerdagger</a:t>
            </a:r>
            <a:r>
              <a:rPr lang="en-US" sz="3600" dirty="0" smtClean="0">
                <a:latin typeface="+mn-lt"/>
              </a:rPr>
              <a:t> Patio</a:t>
            </a: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621 W Mallon</a:t>
            </a:r>
            <a:endParaRPr lang="en-US" sz="3600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1"/>
            <a:ext cx="4704846" cy="403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399" y="3419840"/>
            <a:ext cx="4384431" cy="338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7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685800" y="1447800"/>
            <a:ext cx="7772400" cy="0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latin typeface="+mn-lt"/>
              </a:rPr>
              <a:t>Clinkerdagger</a:t>
            </a:r>
            <a:r>
              <a:rPr lang="en-US" sz="3600" dirty="0" smtClean="0">
                <a:latin typeface="+mn-lt"/>
              </a:rPr>
              <a:t> Patio</a:t>
            </a: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621 W Mallon</a:t>
            </a:r>
            <a:endParaRPr lang="en-US" sz="36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86103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Proposed Plans: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5" y="2514600"/>
            <a:ext cx="8971089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67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685800" y="1447800"/>
            <a:ext cx="7772400" cy="0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latin typeface="+mn-lt"/>
              </a:rPr>
              <a:t>Clinkerdagger</a:t>
            </a:r>
            <a:r>
              <a:rPr lang="en-US" sz="3600" dirty="0" smtClean="0">
                <a:latin typeface="+mn-lt"/>
              </a:rPr>
              <a:t> Patio</a:t>
            </a: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621 W Mallon</a:t>
            </a:r>
            <a:endParaRPr lang="en-US" sz="3600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8" y="1677011"/>
            <a:ext cx="5010341" cy="502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650023"/>
            <a:ext cx="4097322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63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685800" y="1447800"/>
            <a:ext cx="7772400" cy="0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latin typeface="+mn-lt"/>
              </a:rPr>
              <a:t>Clinkerdagger</a:t>
            </a:r>
            <a:r>
              <a:rPr lang="en-US" sz="3600" dirty="0" smtClean="0">
                <a:latin typeface="+mn-lt"/>
              </a:rPr>
              <a:t> Patio</a:t>
            </a: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621 W Mallon</a:t>
            </a:r>
            <a:endParaRPr lang="en-US" sz="3600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968" y="1600200"/>
            <a:ext cx="7358063" cy="508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38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685800" y="1447800"/>
            <a:ext cx="7772400" cy="0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latin typeface="+mn-lt"/>
              </a:rPr>
              <a:t>Clinkerdagger</a:t>
            </a:r>
            <a:r>
              <a:rPr lang="en-US" sz="3600" dirty="0" smtClean="0">
                <a:latin typeface="+mn-lt"/>
              </a:rPr>
              <a:t> Patio</a:t>
            </a: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621 W Mallon</a:t>
            </a:r>
            <a:endParaRPr lang="en-US" sz="3600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52600"/>
            <a:ext cx="8854268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6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TF10203758</Template>
  <TotalTime>5435</TotalTime>
  <Words>59</Words>
  <Application>Microsoft Office PowerPoint</Application>
  <PresentationFormat>On-screen Show (4:3)</PresentationFormat>
  <Paragraphs>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Wingdings</vt:lpstr>
      <vt:lpstr>Office Theme</vt:lpstr>
      <vt:lpstr>Clinkerdagger Spokane Flour Mill 621 W Mallon </vt:lpstr>
      <vt:lpstr>Clinkerdagger Patio 621 W Mallon</vt:lpstr>
      <vt:lpstr>Clinkerdagger Patio 621 W Mallon</vt:lpstr>
      <vt:lpstr>Clinkerdagger Patio 621 W Mallon</vt:lpstr>
      <vt:lpstr>Clinkerdagger Patio 621 W Mallon</vt:lpstr>
      <vt:lpstr>Clinkerdagger Patio 621 W Mallon</vt:lpstr>
      <vt:lpstr>Clinkerdagger Patio 621 W Mallon</vt:lpstr>
      <vt:lpstr>Clinkerdagger Patio 621 W Mallon</vt:lpstr>
      <vt:lpstr>Clinkerdagger Patio 621 W Mallon</vt:lpstr>
      <vt:lpstr>Clinkerdagger Patio 621 W Mallon</vt:lpstr>
      <vt:lpstr>Clinkerdagger Patio 621 W Mallon</vt:lpstr>
      <vt:lpstr>Clinkerdagger Patio 621 W Mallon</vt:lpstr>
    </vt:vector>
  </TitlesOfParts>
  <Manager/>
  <Company>City of Spokane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Bishop, Stephanie</dc:creator>
  <cp:keywords/>
  <dc:description/>
  <cp:lastModifiedBy>Duvall, Megan</cp:lastModifiedBy>
  <cp:revision>21</cp:revision>
  <cp:lastPrinted>1601-01-01T00:00:00Z</cp:lastPrinted>
  <dcterms:created xsi:type="dcterms:W3CDTF">2018-11-12T22:49:48Z</dcterms:created>
  <dcterms:modified xsi:type="dcterms:W3CDTF">2019-08-12T15:41:52Z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TC102037581033</vt:lpwstr>
  </property>
</Properties>
</file>