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462" r:id="rId6"/>
    <p:sldId id="2439" r:id="rId7"/>
    <p:sldId id="2438" r:id="rId8"/>
    <p:sldId id="2449" r:id="rId9"/>
    <p:sldId id="2444" r:id="rId10"/>
    <p:sldId id="2445" r:id="rId11"/>
    <p:sldId id="2450" r:id="rId12"/>
    <p:sldId id="2446" r:id="rId13"/>
    <p:sldId id="2447" r:id="rId14"/>
    <p:sldId id="2455" r:id="rId15"/>
    <p:sldId id="2451" r:id="rId16"/>
    <p:sldId id="2452" r:id="rId17"/>
    <p:sldId id="2453" r:id="rId18"/>
    <p:sldId id="2454" r:id="rId19"/>
    <p:sldId id="2456" r:id="rId20"/>
    <p:sldId id="2457" r:id="rId21"/>
    <p:sldId id="2458" r:id="rId22"/>
    <p:sldId id="2459" r:id="rId23"/>
    <p:sldId id="2460" r:id="rId24"/>
    <p:sldId id="24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F400"/>
    <a:srgbClr val="05EE55"/>
    <a:srgbClr val="038B30"/>
    <a:srgbClr val="2F3342"/>
    <a:srgbClr val="05D74D"/>
    <a:srgbClr val="663300"/>
    <a:srgbClr val="04C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84948" autoAdjust="0"/>
  </p:normalViewPr>
  <p:slideViewPr>
    <p:cSldViewPr snapToGrid="0">
      <p:cViewPr varScale="1">
        <p:scale>
          <a:sx n="115" d="100"/>
          <a:sy n="115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4265FD-4E3F-4008-BF0D-92438DDF38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1FABC-D2A4-4DDD-AE15-415703DDD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B9CF0-A540-4793-A5F3-F4917CFDDCB6}" type="datetimeFigureOut">
              <a:rPr lang="en-US" smtClean="0"/>
              <a:t>1/14/2020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BBAB0-AE2E-4EA6-BE3D-A8C4DA4007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D462F-4914-49FC-A851-7FFFE9D6E8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22B72-BD1C-4F41-B10E-CA0BEB1790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07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03753-A5BE-4D79-AEA9-C0A65A6F8851}" type="datetimeFigureOut">
              <a:rPr lang="en-US" smtClean="0"/>
              <a:t>1/14/2020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BE989-76B8-4F13-9267-01FDA45C43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3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BE989-76B8-4F13-9267-01FDA45C437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03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BE989-76B8-4F13-9267-01FDA45C437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7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BE989-76B8-4F13-9267-01FDA45C437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14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BE989-76B8-4F13-9267-01FDA45C437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57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BE989-76B8-4F13-9267-01FDA45C437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53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BE989-76B8-4F13-9267-01FDA45C437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30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BE989-76B8-4F13-9267-01FDA45C437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70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9FB41AE7-07AD-43D7-9418-6D32BE5E3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1015" y="0"/>
            <a:ext cx="12263015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1372" y="2238426"/>
            <a:ext cx="6609256" cy="1508126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372" y="3838627"/>
            <a:ext cx="6609256" cy="450503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1742989"/>
            <a:ext cx="4351911" cy="3352800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F17219-39C2-44C1-BFC9-BA0D7ACD78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87118E-1B0A-407B-BDCE-B343BC9F92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EC8E835-7291-427D-948E-B544E36AD1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06094" y="4127455"/>
            <a:ext cx="4351911" cy="29643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cap="all" spc="600" baseline="0">
                <a:latin typeface="+mj-lt"/>
              </a:defRPr>
            </a:lvl1pPr>
          </a:lstStyle>
          <a:p>
            <a:pPr marL="228600" lvl="0" indent="-228600" algn="ctr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00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834596" cy="112440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4659081" y="447789"/>
            <a:ext cx="2873833" cy="5957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0B4D13-5F10-4886-AF0F-09B6ABB5C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431586"/>
            <a:ext cx="3467099" cy="436120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100" dirty="0"/>
            </a:lvl4pPr>
            <a:lvl5pPr>
              <a:defRPr lang="en-US" sz="1100" dirty="0"/>
            </a:lvl5pPr>
          </a:lstStyle>
          <a:p>
            <a:pPr lvl="0">
              <a:lnSpc>
                <a:spcPct val="150000"/>
              </a:lnSpc>
            </a:pPr>
            <a:r>
              <a:rPr lang="en-US" smtClean="0"/>
              <a:t>Edit Master text styles</a:t>
            </a:r>
          </a:p>
          <a:p>
            <a:pPr lvl="1">
              <a:lnSpc>
                <a:spcPct val="150000"/>
              </a:lnSpc>
            </a:pPr>
            <a:r>
              <a:rPr lang="en-US" smtClean="0"/>
              <a:t>Second level</a:t>
            </a:r>
          </a:p>
          <a:p>
            <a:pPr lvl="2">
              <a:lnSpc>
                <a:spcPct val="150000"/>
              </a:lnSpc>
            </a:pPr>
            <a:r>
              <a:rPr lang="en-US" smtClean="0"/>
              <a:t>Third level</a:t>
            </a:r>
          </a:p>
          <a:p>
            <a:pPr lvl="3">
              <a:lnSpc>
                <a:spcPct val="150000"/>
              </a:lnSpc>
            </a:pPr>
            <a:r>
              <a:rPr lang="en-US" smtClean="0"/>
              <a:t>Fourth level</a:t>
            </a:r>
          </a:p>
          <a:p>
            <a:pPr lvl="4">
              <a:lnSpc>
                <a:spcPct val="150000"/>
              </a:lnSpc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E7BCAD4-8DB6-482F-8DC0-F6D653F92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394" y="1431586"/>
            <a:ext cx="3467106" cy="436120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100" dirty="0"/>
            </a:lvl4pPr>
            <a:lvl5pPr>
              <a:defRPr lang="en-US" sz="1100" dirty="0"/>
            </a:lvl5pPr>
          </a:lstStyle>
          <a:p>
            <a:pPr lvl="0">
              <a:lnSpc>
                <a:spcPct val="150000"/>
              </a:lnSpc>
            </a:pPr>
            <a:r>
              <a:rPr lang="en-US" smtClean="0"/>
              <a:t>Edit Master text styles</a:t>
            </a:r>
          </a:p>
          <a:p>
            <a:pPr lvl="1">
              <a:lnSpc>
                <a:spcPct val="150000"/>
              </a:lnSpc>
            </a:pPr>
            <a:r>
              <a:rPr lang="en-US" smtClean="0"/>
              <a:t>Second level</a:t>
            </a:r>
          </a:p>
          <a:p>
            <a:pPr lvl="2">
              <a:lnSpc>
                <a:spcPct val="150000"/>
              </a:lnSpc>
            </a:pPr>
            <a:r>
              <a:rPr lang="en-US" smtClean="0"/>
              <a:t>Third level</a:t>
            </a:r>
          </a:p>
          <a:p>
            <a:pPr lvl="3">
              <a:lnSpc>
                <a:spcPct val="150000"/>
              </a:lnSpc>
            </a:pPr>
            <a:r>
              <a:rPr lang="en-US" smtClean="0"/>
              <a:t>Fourth level</a:t>
            </a:r>
          </a:p>
          <a:p>
            <a:pPr lvl="4">
              <a:lnSpc>
                <a:spcPct val="150000"/>
              </a:lnSpc>
            </a:pPr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44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882" y="1061132"/>
            <a:ext cx="3464717" cy="823912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CBEC1-2F48-4E90-ADF0-BEE2B9E47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882" y="2108201"/>
            <a:ext cx="346471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834596" cy="112440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4659081" y="447789"/>
            <a:ext cx="2873833" cy="5957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A78D63-E00C-4155-A5B2-B3431A09A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53395" y="1061132"/>
            <a:ext cx="3464721" cy="823912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b="1" dirty="0">
                <a:latin typeface="+mj-lt"/>
              </a:defRPr>
            </a:lvl1pPr>
          </a:lstStyle>
          <a:p>
            <a:pPr marL="228600" lvl="0" indent="-228600" algn="ctr"/>
            <a:r>
              <a:rPr lang="en-US" smtClean="0"/>
              <a:t>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0C17447-B870-4054-B568-8B6B321EC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3394" y="2108201"/>
            <a:ext cx="3464722" cy="368458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100" dirty="0"/>
            </a:lvl4pPr>
            <a:lvl5pPr>
              <a:defRPr lang="en-US" sz="1100" dirty="0"/>
            </a:lvl5pPr>
          </a:lstStyle>
          <a:p>
            <a:pPr marL="228600" lvl="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7F3105-8D8F-4FF3-9A7F-0F067BB810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17255-8347-4647-9EA2-7ED06A73C1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3E8482-B43D-4B69-8645-6B735F91B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478" y="587829"/>
            <a:ext cx="5326022" cy="527322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DDD410-5ABA-46A5-B282-F37437EFB673}"/>
              </a:ext>
            </a:extLst>
          </p:cNvPr>
          <p:cNvSpPr/>
          <p:nvPr userDrawn="1"/>
        </p:nvSpPr>
        <p:spPr>
          <a:xfrm>
            <a:off x="1159727" y="1224451"/>
            <a:ext cx="4226024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BC9CBF-CF7B-4E39-9FD1-961882EC596A}"/>
              </a:ext>
            </a:extLst>
          </p:cNvPr>
          <p:cNvSpPr/>
          <p:nvPr userDrawn="1"/>
        </p:nvSpPr>
        <p:spPr>
          <a:xfrm>
            <a:off x="657060" y="698704"/>
            <a:ext cx="4473025" cy="5701790"/>
          </a:xfrm>
          <a:prstGeom prst="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A3D921-B9D5-42DC-9037-298968D94C95}"/>
              </a:ext>
            </a:extLst>
          </p:cNvPr>
          <p:cNvGrpSpPr/>
          <p:nvPr userDrawn="1"/>
        </p:nvGrpSpPr>
        <p:grpSpPr>
          <a:xfrm>
            <a:off x="657060" y="435124"/>
            <a:ext cx="5134751" cy="6215741"/>
            <a:chOff x="252031" y="391887"/>
            <a:chExt cx="7433283" cy="621574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DB1890-91F2-49FC-B0F4-3F3FF11B6A1A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62F937-16D4-4A6C-B247-D0A62BC6560D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335681-5A6F-48BE-8160-2000D0F242FB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546851"/>
            <a:ext cx="4101084" cy="339674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80457"/>
            <a:ext cx="4101084" cy="979308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91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85DE8-81C6-4A53-8754-137A795CA5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6073F-5CD2-4EAC-890A-F6BB43D2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9817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85DE8-81C6-4A53-8754-137A795CA5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6073F-5CD2-4EAC-890A-F6BB43D2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5804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571B4-4133-4DE5-AD8F-A341842CB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AC00-5FCA-4A4E-A036-2FCBDEAF17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0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4229" y="0"/>
            <a:ext cx="4919153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DCA22-1DF2-42CB-8741-F0CE575E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04" y="1676400"/>
            <a:ext cx="5196241" cy="3352800"/>
          </a:xfrm>
        </p:spPr>
        <p:txBody>
          <a:bodyPr>
            <a:normAutofit/>
          </a:bodyPr>
          <a:lstStyle>
            <a:lvl1pPr>
              <a:defRPr sz="4400" b="1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D89F3-6B87-4C54-83B9-A6481CB4F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9394" y="365125"/>
            <a:ext cx="4114801" cy="58118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79D679C-E90D-4916-BCE6-71C32B831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9938" y="1088572"/>
            <a:ext cx="4572000" cy="4572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200B3-102B-4BB6-AEB0-D99EE027F0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50C90-6D4A-4D50-B15D-91C587AABC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6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4229" y="0"/>
            <a:ext cx="9927771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325050-38BE-4AB2-B450-8DC9C0EDD386}"/>
              </a:ext>
            </a:extLst>
          </p:cNvPr>
          <p:cNvGrpSpPr/>
          <p:nvPr userDrawn="1"/>
        </p:nvGrpSpPr>
        <p:grpSpPr>
          <a:xfrm>
            <a:off x="883522" y="408327"/>
            <a:ext cx="5276606" cy="5768636"/>
            <a:chOff x="883522" y="408327"/>
            <a:chExt cx="5276606" cy="57686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68A4CE-A5FD-4656-82E1-43D586CC441E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66B1E37-8CEC-44ED-A239-C755B72A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E28405-97F5-4E03-86F1-FAE2FEA6CFF8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19FCC9B-E3B8-49CF-BD22-D553FFAA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1775"/>
            <a:ext cx="4351911" cy="2384466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F21EA87-CE67-4A1E-B2E0-513F775C7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199" y="3886241"/>
            <a:ext cx="4351910" cy="296437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spc="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ADF661-E593-4423-A8A8-F22C943907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BD6A50-BDFC-4B4C-9D3B-53B545F531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4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B599FEC8-12D0-4EB5-8573-C891D56C84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1015" y="0"/>
            <a:ext cx="12263015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1742989"/>
            <a:ext cx="4351911" cy="3352800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4491700-C4EB-4143-ACD3-DE153BF9DD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06094" y="4127455"/>
            <a:ext cx="4351910" cy="296437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spc="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F17219-39C2-44C1-BFC9-BA0D7ACD78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87118E-1B0A-407B-BDCE-B343BC9F92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882" y="1061132"/>
            <a:ext cx="3464717" cy="823912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CBEC1-2F48-4E90-ADF0-BEE2B9E47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882" y="2108201"/>
            <a:ext cx="346471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7F380C-58A9-4490-AC57-579A90290F3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153400" y="1061132"/>
            <a:ext cx="3464717" cy="823912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A285A94-0E4E-47DC-8E61-41F684F3700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2108201"/>
            <a:ext cx="346471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54FBDC8-CD65-4972-A821-C25297B1A8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9082" y="489291"/>
            <a:ext cx="2873833" cy="5920920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834596" cy="112440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4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D40C7A-92CE-46D6-B056-C75D73663328}"/>
              </a:ext>
            </a:extLst>
          </p:cNvPr>
          <p:cNvSpPr/>
          <p:nvPr userDrawn="1"/>
        </p:nvSpPr>
        <p:spPr>
          <a:xfrm>
            <a:off x="609600" y="391887"/>
            <a:ext cx="7075714" cy="5878284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877C5F-FF39-4400-9C13-0D7F04A0C78F}"/>
              </a:ext>
            </a:extLst>
          </p:cNvPr>
          <p:cNvSpPr/>
          <p:nvPr userDrawn="1"/>
        </p:nvSpPr>
        <p:spPr>
          <a:xfrm>
            <a:off x="6727371" y="54430"/>
            <a:ext cx="1238278" cy="65531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90E16-AEC5-4F82-85B0-DDEA26AA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97484" y="0"/>
            <a:ext cx="5094515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1A2116-206B-49CD-9ECC-078E4F72904C}"/>
              </a:ext>
            </a:extLst>
          </p:cNvPr>
          <p:cNvSpPr/>
          <p:nvPr userDrawn="1"/>
        </p:nvSpPr>
        <p:spPr>
          <a:xfrm>
            <a:off x="979713" y="1181214"/>
            <a:ext cx="6117771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9E75A6-06C5-49D0-9164-3098CE0E53D8}"/>
              </a:ext>
            </a:extLst>
          </p:cNvPr>
          <p:cNvSpPr/>
          <p:nvPr userDrawn="1"/>
        </p:nvSpPr>
        <p:spPr>
          <a:xfrm>
            <a:off x="957943" y="655467"/>
            <a:ext cx="5769428" cy="5701790"/>
          </a:xfrm>
          <a:prstGeom prst="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7F3105-8D8F-4FF3-9A7F-0F067BB810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7943" y="2546851"/>
            <a:ext cx="5138057" cy="339674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3" y="1480457"/>
            <a:ext cx="5138057" cy="979308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17255-8347-4647-9EA2-7ED06A73C1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5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E9CCD-6BB8-4209-A6BA-85186795608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00191" y="470641"/>
            <a:ext cx="5220309" cy="591671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8CB484-5390-4B2F-9BFB-D0733BEE88A5}"/>
              </a:ext>
            </a:extLst>
          </p:cNvPr>
          <p:cNvGrpSpPr/>
          <p:nvPr userDrawn="1"/>
        </p:nvGrpSpPr>
        <p:grpSpPr>
          <a:xfrm>
            <a:off x="657060" y="435124"/>
            <a:ext cx="5134751" cy="6215741"/>
            <a:chOff x="252031" y="391887"/>
            <a:chExt cx="7433283" cy="621574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8354BDC-9788-4AB5-A841-99D95C68804F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778BD9-B865-4156-B319-6A8242F0D4D5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B70006-7799-4F63-912B-45662CE14500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167" y="1099002"/>
            <a:ext cx="4226024" cy="573989"/>
          </a:xfrm>
        </p:spPr>
        <p:txBody>
          <a:bodyPr lIns="0" rIns="0">
            <a:noAutofit/>
          </a:bodyPr>
          <a:lstStyle>
            <a:lvl1pPr>
              <a:defRPr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167" y="2145234"/>
            <a:ext cx="4226024" cy="3857329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1804" y="1737564"/>
            <a:ext cx="4197802" cy="407670"/>
          </a:xfrm>
        </p:spPr>
        <p:txBody>
          <a:bodyPr lIns="0" rIns="0">
            <a:noAutofit/>
          </a:bodyPr>
          <a:lstStyle>
            <a:lvl1pPr marL="0" indent="0">
              <a:buNone/>
              <a:defRPr sz="2000" spc="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11BA1-4F61-4FA7-9C20-685B3689CA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F357A5-40C6-41A4-B1BE-0AF78D459A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89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6B8994-D221-4700-A133-4FCBC9C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E36DC-B3F9-4725-94B8-EAD411EC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50108F-20E3-412D-860B-14CB1198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1372" y="2238426"/>
            <a:ext cx="6609256" cy="1508126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372" y="3838627"/>
            <a:ext cx="6609256" cy="450503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7C465-B000-4905-9328-DBAB7930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11000232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F3059-D5B9-418C-A60B-C3C8E261E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884" y="1188720"/>
            <a:ext cx="11000232" cy="498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7F727-48BD-4EB4-B57F-5AC03BEB1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5884" y="64683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7166C798-72CE-4F2D-9A04-013F24A2659F}"/>
              </a:ext>
            </a:extLst>
          </p:cNvPr>
          <p:cNvSpPr/>
          <p:nvPr userDrawn="1"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50000">
                <a:srgbClr val="05EE55">
                  <a:alpha val="70000"/>
                </a:srgbClr>
              </a:gs>
              <a:gs pos="100000">
                <a:srgbClr val="C0F4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ACE58C5-CE1C-415B-8591-25A53FF2A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05746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7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3" r:id="rId5"/>
    <p:sldLayoutId id="2147483657" r:id="rId6"/>
    <p:sldLayoutId id="2147483663" r:id="rId7"/>
    <p:sldLayoutId id="2147483662" r:id="rId8"/>
    <p:sldLayoutId id="2147483669" r:id="rId9"/>
    <p:sldLayoutId id="2147483666" r:id="rId10"/>
    <p:sldLayoutId id="2147483670" r:id="rId11"/>
    <p:sldLayoutId id="2147483667" r:id="rId12"/>
    <p:sldLayoutId id="2147483668" r:id="rId13"/>
    <p:sldLayoutId id="2147483665" r:id="rId14"/>
    <p:sldLayoutId id="2147483671" r:id="rId15"/>
    <p:sldLayoutId id="2147483655" r:id="rId16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7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svg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7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svg"/><Relationship Id="rId9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7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svg"/><Relationship Id="rId9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riangular design of a roof">
            <a:extLst>
              <a:ext uri="{FF2B5EF4-FFF2-40B4-BE49-F238E27FC236}">
                <a16:creationId xmlns:a16="http://schemas.microsoft.com/office/drawing/2014/main" id="{01F590AB-1AF1-489D-B942-2800AE8629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6C8E487-ADDC-4F1B-A30A-BAABB4998F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71015" y="0"/>
            <a:ext cx="12263015" cy="6858000"/>
          </a:xfrm>
          <a:prstGeom prst="rect">
            <a:avLst/>
          </a:prstGeom>
          <a:solidFill>
            <a:srgbClr val="2F334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66" y="-2686660"/>
            <a:ext cx="12312715" cy="985017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1BEC607-8474-408E-A7AC-48A065F31B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1869865" y="1487238"/>
            <a:ext cx="7324426" cy="3883523"/>
            <a:chOff x="252031" y="-22763"/>
            <a:chExt cx="7324426" cy="726996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Inland Auto Freight Depot Nomination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935280A-EBD5-4EFA-81A0-313C85F987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102 E Main Avenue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460501" y="5047925"/>
            <a:ext cx="1854199" cy="149233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059320" y="222127"/>
            <a:ext cx="1854199" cy="149233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097D2725-75F4-45AA-950F-2F67BBF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11000232" cy="1188720"/>
          </a:xfrm>
        </p:spPr>
        <p:txBody>
          <a:bodyPr/>
          <a:lstStyle/>
          <a:p>
            <a:r>
              <a:rPr lang="en-US" dirty="0"/>
              <a:t>Title: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1F0EB8-D260-4FB6-ACF6-6E86B9A029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162126" y="7294808"/>
            <a:ext cx="5357513" cy="2634089"/>
          </a:xfrm>
          <a:prstGeom prst="rect">
            <a:avLst/>
          </a:prstGeom>
          <a:solidFill>
            <a:srgbClr val="2F3342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D4BFC2-69CA-4ED6-89E7-A9ADB571E7A4}"/>
              </a:ext>
            </a:extLst>
          </p:cNvPr>
          <p:cNvSpPr/>
          <p:nvPr/>
        </p:nvSpPr>
        <p:spPr>
          <a:xfrm>
            <a:off x="8592757" y="7407764"/>
            <a:ext cx="4185850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pPr>
              <a:lnSpc>
                <a:spcPct val="15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cs typeface="Gill Sans" panose="020B0502020104020203" pitchFamily="34" charset="-79"/>
              </a:rPr>
              <a:t>Southeast Elevation, 2019</a:t>
            </a:r>
            <a:endParaRPr lang="en-US" sz="2400" b="1" dirty="0">
              <a:solidFill>
                <a:schemeClr val="bg1"/>
              </a:solidFill>
              <a:latin typeface="+mj-lt"/>
              <a:cs typeface="Gill Sans" panose="020B0502020104020203" pitchFamily="34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B3DE3-5308-4ADE-BC26-29765480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flipH="1">
            <a:off x="8400358" y="6405746"/>
            <a:ext cx="4378249" cy="4447309"/>
            <a:chOff x="-123177" y="3666692"/>
            <a:chExt cx="5446264" cy="4447309"/>
          </a:xfrm>
        </p:grpSpPr>
        <p:sp>
          <p:nvSpPr>
            <p:cNvPr id="13" name="L-Shape 12"/>
            <p:cNvSpPr/>
            <p:nvPr/>
          </p:nvSpPr>
          <p:spPr>
            <a:xfrm rot="16200000" flipH="1">
              <a:off x="2293544" y="2484500"/>
              <a:ext cx="553485" cy="5386927"/>
            </a:xfrm>
            <a:prstGeom prst="corner">
              <a:avLst>
                <a:gd name="adj1" fmla="val 50000"/>
                <a:gd name="adj2" fmla="val 39988"/>
              </a:avLst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inus 16"/>
            <p:cNvSpPr/>
            <p:nvPr/>
          </p:nvSpPr>
          <p:spPr>
            <a:xfrm>
              <a:off x="4866666" y="3666692"/>
              <a:ext cx="456421" cy="4447309"/>
            </a:xfrm>
            <a:prstGeom prst="mathMinus">
              <a:avLst>
                <a:gd name="adj1" fmla="val 35121"/>
              </a:avLst>
            </a:prstGeom>
            <a:gradFill flip="none" rotWithShape="1"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89" y="3553783"/>
            <a:ext cx="3868894" cy="2901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42" y="3572206"/>
            <a:ext cx="3957399" cy="2968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01" y="294150"/>
            <a:ext cx="3881382" cy="2911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84" y="294150"/>
            <a:ext cx="3897313" cy="292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12">
            <a:extLst>
              <a:ext uri="{FF2B5EF4-FFF2-40B4-BE49-F238E27FC236}">
                <a16:creationId xmlns:a16="http://schemas.microsoft.com/office/drawing/2014/main" id="{46669882-9FD4-41D7-A5A6-A4A2E44A2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73603" y="2209799"/>
            <a:ext cx="3517768" cy="38717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321410" y="1119365"/>
            <a:ext cx="2642819" cy="266247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63" y="313659"/>
            <a:ext cx="4222961" cy="3167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8" b="19636"/>
          <a:stretch/>
        </p:blipFill>
        <p:spPr>
          <a:xfrm>
            <a:off x="-166878" y="1504950"/>
            <a:ext cx="6925056" cy="419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63" y="3600450"/>
            <a:ext cx="4195936" cy="309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403740" y="2935960"/>
            <a:ext cx="2642819" cy="266247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4300" y="1069060"/>
            <a:ext cx="2642819" cy="266247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950" y="1231093"/>
            <a:ext cx="5412684" cy="4161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238250"/>
            <a:ext cx="5548487" cy="4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324478" y="585545"/>
            <a:ext cx="2642819" cy="266247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5923" y="3338130"/>
            <a:ext cx="2642819" cy="266247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00055" y="1406701"/>
            <a:ext cx="5010855" cy="375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8053" y="1406700"/>
            <a:ext cx="5010851" cy="3758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577" y="857249"/>
            <a:ext cx="3585571" cy="478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2"/>
          <a:stretch/>
        </p:blipFill>
        <p:spPr>
          <a:xfrm rot="16200000">
            <a:off x="7794291" y="1788566"/>
            <a:ext cx="5010850" cy="299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929931" y="214587"/>
            <a:ext cx="2642819" cy="266247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951" y="423457"/>
            <a:ext cx="7941757" cy="595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5"/>
          <a:stretch/>
        </p:blipFill>
        <p:spPr>
          <a:xfrm>
            <a:off x="8193984" y="423457"/>
            <a:ext cx="3434678" cy="2757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5" y="3626989"/>
            <a:ext cx="3426516" cy="25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1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2">
            <a:extLst>
              <a:ext uri="{FF2B5EF4-FFF2-40B4-BE49-F238E27FC236}">
                <a16:creationId xmlns:a16="http://schemas.microsoft.com/office/drawing/2014/main" id="{46669882-9FD4-41D7-A5A6-A4A2E44A2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23336" y="2737912"/>
            <a:ext cx="3517768" cy="3871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780186" y="435113"/>
            <a:ext cx="3229022" cy="3692387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360" y="-369181"/>
            <a:ext cx="7910328" cy="5932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B52C7E-3049-4545-956A-6D8F73F234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4484860" y="-1617187"/>
            <a:ext cx="3152817" cy="3806041"/>
          </a:xfrm>
          <a:prstGeom prst="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02" y="723901"/>
            <a:ext cx="7302198" cy="54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12">
            <a:extLst>
              <a:ext uri="{FF2B5EF4-FFF2-40B4-BE49-F238E27FC236}">
                <a16:creationId xmlns:a16="http://schemas.microsoft.com/office/drawing/2014/main" id="{46669882-9FD4-41D7-A5A6-A4A2E44A2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63136" y="464612"/>
            <a:ext cx="3517768" cy="3871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447801" y="5186322"/>
            <a:ext cx="1854199" cy="149233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672" y="241552"/>
            <a:ext cx="4014979" cy="3011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38159" y="1509713"/>
            <a:ext cx="5054600" cy="379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72" y="3598415"/>
            <a:ext cx="4014978" cy="30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94190" y="2878810"/>
            <a:ext cx="2642819" cy="266247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55600" y="1126210"/>
            <a:ext cx="2642819" cy="266247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65504"/>
            <a:ext cx="5138928" cy="3854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69" y="136550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399264" y="1030960"/>
            <a:ext cx="2642819" cy="266247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7250" y="857250"/>
            <a:ext cx="6857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70" y="1208151"/>
            <a:ext cx="5922264" cy="44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2">
            <a:extLst>
              <a:ext uri="{FF2B5EF4-FFF2-40B4-BE49-F238E27FC236}">
                <a16:creationId xmlns:a16="http://schemas.microsoft.com/office/drawing/2014/main" id="{46669882-9FD4-41D7-A5A6-A4A2E44A2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81636" y="1241392"/>
            <a:ext cx="3517768" cy="38717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58464" y="3177260"/>
            <a:ext cx="2642819" cy="266247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1251" y="857251"/>
            <a:ext cx="6857999" cy="51434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56004"/>
            <a:ext cx="5519928" cy="413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12">
            <a:extLst>
              <a:ext uri="{FF2B5EF4-FFF2-40B4-BE49-F238E27FC236}">
                <a16:creationId xmlns:a16="http://schemas.microsoft.com/office/drawing/2014/main" id="{46669882-9FD4-41D7-A5A6-A4A2E44A2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333928" y="2421063"/>
            <a:ext cx="3312264" cy="36455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4" y="1227923"/>
            <a:ext cx="5846618" cy="455534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868979"/>
              </p:ext>
            </p:extLst>
          </p:nvPr>
        </p:nvGraphicFramePr>
        <p:xfrm>
          <a:off x="7434263" y="692401"/>
          <a:ext cx="41862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8" imgW="5829300" imgH="7543800" progId="Acrobat.Document.DC">
                  <p:embed/>
                </p:oleObj>
              </mc:Choice>
              <mc:Fallback>
                <p:oleObj name="Acrobat Document" r:id="rId8" imgW="5829300" imgH="7543800" progId="Acrobat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34263" y="692401"/>
                        <a:ext cx="41862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2"/>
          <p:cNvSpPr txBox="1">
            <a:spLocks/>
          </p:cNvSpPr>
          <p:nvPr/>
        </p:nvSpPr>
        <p:spPr>
          <a:xfrm>
            <a:off x="921071" y="430187"/>
            <a:ext cx="5196241" cy="14162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102 E Main Ave</a:t>
            </a:r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7434468" y="202140"/>
            <a:ext cx="4114801" cy="58118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Aerial Photo taken 1962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4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0250164" y="1246860"/>
            <a:ext cx="1699596" cy="171223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67963" y="3949700"/>
            <a:ext cx="1676349" cy="168881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85064" y="1366838"/>
            <a:ext cx="11421872" cy="4124325"/>
            <a:chOff x="609600" y="968121"/>
            <a:chExt cx="11421872" cy="41243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968121"/>
              <a:ext cx="5499100" cy="41243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372" y="968121"/>
              <a:ext cx="5499100" cy="4124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27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2">
            <a:extLst>
              <a:ext uri="{FF2B5EF4-FFF2-40B4-BE49-F238E27FC236}">
                <a16:creationId xmlns:a16="http://schemas.microsoft.com/office/drawing/2014/main" id="{46669882-9FD4-41D7-A5A6-A4A2E44A2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817036" y="2845160"/>
            <a:ext cx="3517768" cy="38717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729386" y="231913"/>
            <a:ext cx="3229022" cy="3349487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65" y="435210"/>
            <a:ext cx="7960714" cy="597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uilding" title="Building">
            <a:extLst>
              <a:ext uri="{FF2B5EF4-FFF2-40B4-BE49-F238E27FC236}">
                <a16:creationId xmlns:a16="http://schemas.microsoft.com/office/drawing/2014/main" id="{00C713CD-79D0-408F-A140-FBAE3C6022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93" y="-1088583"/>
            <a:ext cx="11194472" cy="85619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C577CF-CED3-44B1-AC3E-05C2556B41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284200" y="0"/>
            <a:ext cx="3822728" cy="4599709"/>
            <a:chOff x="883522" y="408327"/>
            <a:chExt cx="5276606" cy="57686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5940B9-0338-4FFA-9747-10812F028F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B52C7E-3049-4545-956A-6D8F73F234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6669882-9FD4-41D7-A5A6-A4A2E44A2A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</p:grpSp>
      <p:sp>
        <p:nvSpPr>
          <p:cNvPr id="26" name="Title 25">
            <a:extLst>
              <a:ext uri="{FF2B5EF4-FFF2-40B4-BE49-F238E27FC236}">
                <a16:creationId xmlns:a16="http://schemas.microsoft.com/office/drawing/2014/main" id="{DB4530C3-10EF-4FDE-A1B1-9DF09C2D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2" y="1180818"/>
            <a:ext cx="3158894" cy="201156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Constructed </a:t>
            </a:r>
            <a:br>
              <a:rPr lang="en-US" sz="2600" dirty="0" smtClean="0"/>
            </a:br>
            <a:r>
              <a:rPr lang="en-US" sz="2600" dirty="0" smtClean="0"/>
              <a:t>in 1922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EC366-9118-4504-88CF-ABE80F98E7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097D2725-75F4-45AA-950F-2F67BBF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11000232" cy="1188720"/>
          </a:xfrm>
        </p:spPr>
        <p:txBody>
          <a:bodyPr/>
          <a:lstStyle/>
          <a:p>
            <a:r>
              <a:rPr lang="en-US" dirty="0"/>
              <a:t>Title:</a:t>
            </a:r>
          </a:p>
        </p:txBody>
      </p:sp>
      <p:pic>
        <p:nvPicPr>
          <p:cNvPr id="5" name="Picture Placeholder 4" descr="Abstract Building" title="Abstract Building">
            <a:extLst>
              <a:ext uri="{FF2B5EF4-FFF2-40B4-BE49-F238E27FC236}">
                <a16:creationId xmlns:a16="http://schemas.microsoft.com/office/drawing/2014/main" id="{A0DC386B-E165-424D-B694-E2C45FFA40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" y="0"/>
            <a:ext cx="12192000" cy="6858000"/>
          </a:xfrm>
          <a:blipFill>
            <a:blip r:embed="rId4"/>
            <a:stretch>
              <a:fillRect/>
            </a:stretch>
          </a:blip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2"/>
          <a:stretch/>
        </p:blipFill>
        <p:spPr>
          <a:xfrm>
            <a:off x="0" y="-103909"/>
            <a:ext cx="12206705" cy="79109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8826A1-4E90-405A-AE28-5500B0A362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H="1">
            <a:off x="6568221" y="4076700"/>
            <a:ext cx="5386926" cy="213159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83A1B7-34FF-4F2F-A68D-A3D22C770F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H="1">
            <a:off x="791412" y="502214"/>
            <a:ext cx="10638585" cy="617798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1F0EB8-D260-4FB6-ACF6-6E86B9A029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834487" y="4327820"/>
            <a:ext cx="5357513" cy="2634089"/>
          </a:xfrm>
          <a:prstGeom prst="rect">
            <a:avLst/>
          </a:prstGeom>
          <a:solidFill>
            <a:srgbClr val="2F334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D4BFC2-69CA-4ED6-89E7-A9ADB571E7A4}"/>
              </a:ext>
            </a:extLst>
          </p:cNvPr>
          <p:cNvSpPr/>
          <p:nvPr/>
        </p:nvSpPr>
        <p:spPr>
          <a:xfrm>
            <a:off x="7211891" y="4349265"/>
            <a:ext cx="4408609" cy="2464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pPr>
              <a:lnSpc>
                <a:spcPct val="15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cs typeface="Gill Sans" panose="020B0502020104020203" pitchFamily="34" charset="-79"/>
              </a:rPr>
              <a:t>The Inland Auto Freight Building  is a good example of the industrial warehouse building type and form. The one-story, hollow clay tile building with a truncated triangular foot has a poured concrete foundation. </a:t>
            </a:r>
            <a:endParaRPr lang="en-US" sz="1600" b="1" dirty="0">
              <a:solidFill>
                <a:schemeClr val="bg1"/>
              </a:solidFill>
              <a:latin typeface="+mj-lt"/>
              <a:cs typeface="Gill Sans" panose="020B0502020104020203" pitchFamily="34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B3DE3-5308-4ADE-BC26-29765480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b="13625"/>
          <a:stretch>
            <a:fillRect/>
          </a:stretch>
        </p:blipFill>
        <p:spPr>
          <a:xfrm>
            <a:off x="14705" y="0"/>
            <a:ext cx="12192000" cy="6858000"/>
          </a:xfrm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097D2725-75F4-45AA-950F-2F67BBF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11000232" cy="1188720"/>
          </a:xfrm>
        </p:spPr>
        <p:txBody>
          <a:bodyPr/>
          <a:lstStyle/>
          <a:p>
            <a:r>
              <a:rPr lang="en-US" dirty="0"/>
              <a:t>Title: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83A1B7-34FF-4F2F-A68D-A3D22C770F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H="1">
            <a:off x="1167787" y="318028"/>
            <a:ext cx="9970266" cy="6203958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D4BFC2-69CA-4ED6-89E7-A9ADB571E7A4}"/>
              </a:ext>
            </a:extLst>
          </p:cNvPr>
          <p:cNvSpPr/>
          <p:nvPr/>
        </p:nvSpPr>
        <p:spPr>
          <a:xfrm>
            <a:off x="7064195" y="-339515"/>
            <a:ext cx="4408609" cy="2464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pPr>
              <a:lnSpc>
                <a:spcPct val="15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sz="1600" b="1" dirty="0">
              <a:solidFill>
                <a:schemeClr val="bg1"/>
              </a:solidFill>
              <a:latin typeface="+mj-lt"/>
              <a:cs typeface="Gill Sans" panose="020B0502020104020203" pitchFamily="34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B3DE3-5308-4ADE-BC26-29765480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3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2" b="9982"/>
          <a:stretch>
            <a:fillRect/>
          </a:stretch>
        </p:blipFill>
        <p:spPr>
          <a:xfrm>
            <a:off x="-277091" y="-155864"/>
            <a:ext cx="12469091" cy="7013864"/>
          </a:xfrm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097D2725-75F4-45AA-950F-2F67BBF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11000232" cy="1188720"/>
          </a:xfrm>
        </p:spPr>
        <p:txBody>
          <a:bodyPr/>
          <a:lstStyle/>
          <a:p>
            <a:r>
              <a:rPr lang="en-US" dirty="0"/>
              <a:t>Title: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1F0EB8-D260-4FB6-ACF6-6E86B9A029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731122" y="4223911"/>
            <a:ext cx="5357513" cy="2634089"/>
          </a:xfrm>
          <a:prstGeom prst="rect">
            <a:avLst/>
          </a:prstGeom>
          <a:solidFill>
            <a:srgbClr val="2F3342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D4BFC2-69CA-4ED6-89E7-A9ADB571E7A4}"/>
              </a:ext>
            </a:extLst>
          </p:cNvPr>
          <p:cNvSpPr/>
          <p:nvPr/>
        </p:nvSpPr>
        <p:spPr>
          <a:xfrm>
            <a:off x="7168759" y="4568713"/>
            <a:ext cx="4185850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pPr>
              <a:lnSpc>
                <a:spcPct val="15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cs typeface="Gill Sans" panose="020B0502020104020203" pitchFamily="34" charset="-79"/>
              </a:rPr>
              <a:t>By 1954 the property was vacant and appears to have remained mostly vacant for the next 30 years</a:t>
            </a:r>
            <a:endParaRPr lang="en-US" sz="2400" b="1" dirty="0">
              <a:solidFill>
                <a:schemeClr val="bg1"/>
              </a:solidFill>
              <a:latin typeface="+mj-lt"/>
              <a:cs typeface="Gill Sans" panose="020B0502020104020203" pitchFamily="34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B3DE3-5308-4ADE-BC26-29765480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5400000">
            <a:off x="8971085" y="1598507"/>
            <a:ext cx="553485" cy="5386927"/>
          </a:xfrm>
          <a:prstGeom prst="corner">
            <a:avLst>
              <a:gd name="adj1" fmla="val 50000"/>
              <a:gd name="adj2" fmla="val 39988"/>
            </a:avLst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>
            <a:off x="6510388" y="2097876"/>
            <a:ext cx="368078" cy="5971308"/>
          </a:xfrm>
          <a:prstGeom prst="mathMinus">
            <a:avLst>
              <a:gd name="adj1" fmla="val 35121"/>
            </a:avLst>
          </a:prstGeom>
          <a:gradFill flip="none" rotWithShape="1"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75940B9-0338-4FFA-9747-10812F028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09601" y="120569"/>
            <a:ext cx="1854199" cy="149233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Placeholder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4" r="13296" b="12500"/>
          <a:stretch/>
        </p:blipFill>
        <p:spPr>
          <a:xfrm>
            <a:off x="6196241" y="3580698"/>
            <a:ext cx="5401019" cy="30289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097D2725-75F4-45AA-950F-2F67BBF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11000232" cy="1188720"/>
          </a:xfrm>
        </p:spPr>
        <p:txBody>
          <a:bodyPr/>
          <a:lstStyle/>
          <a:p>
            <a:r>
              <a:rPr lang="en-US" dirty="0"/>
              <a:t>Title: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6"/>
          <a:stretch/>
        </p:blipFill>
        <p:spPr>
          <a:xfrm>
            <a:off x="742807" y="235977"/>
            <a:ext cx="4930620" cy="31105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D4BFC2-69CA-4ED6-89E7-A9ADB571E7A4}"/>
              </a:ext>
            </a:extLst>
          </p:cNvPr>
          <p:cNvSpPr/>
          <p:nvPr/>
        </p:nvSpPr>
        <p:spPr>
          <a:xfrm>
            <a:off x="8892560" y="5378855"/>
            <a:ext cx="4185850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pPr>
              <a:lnSpc>
                <a:spcPct val="15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cs typeface="Gill Sans" panose="020B0502020104020203" pitchFamily="34" charset="-79"/>
              </a:rPr>
              <a:t>Elevations, 2019</a:t>
            </a:r>
            <a:endParaRPr lang="en-US" sz="2400" b="1" dirty="0">
              <a:solidFill>
                <a:schemeClr val="bg1"/>
              </a:solidFill>
              <a:latin typeface="+mj-lt"/>
              <a:cs typeface="Gill Sans" panose="020B0502020104020203" pitchFamily="34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B3DE3-5308-4ADE-BC26-29765480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5400000">
            <a:off x="10217325" y="4602868"/>
            <a:ext cx="308087" cy="2998531"/>
          </a:xfrm>
          <a:prstGeom prst="corner">
            <a:avLst>
              <a:gd name="adj1" fmla="val 50000"/>
              <a:gd name="adj2" fmla="val 39988"/>
            </a:avLst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6229294" y="304656"/>
            <a:ext cx="5285617" cy="29731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t="4513" b="19952"/>
          <a:stretch/>
        </p:blipFill>
        <p:spPr>
          <a:xfrm>
            <a:off x="688400" y="3580698"/>
            <a:ext cx="4985027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097D2725-75F4-45AA-950F-2F67BBF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11000232" cy="1188720"/>
          </a:xfrm>
        </p:spPr>
        <p:txBody>
          <a:bodyPr/>
          <a:lstStyle/>
          <a:p>
            <a:r>
              <a:rPr lang="en-US" dirty="0"/>
              <a:t>Title: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1F0EB8-D260-4FB6-ACF6-6E86B9A029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748326" y="5729624"/>
            <a:ext cx="5357513" cy="2634089"/>
          </a:xfrm>
          <a:prstGeom prst="rect">
            <a:avLst/>
          </a:prstGeom>
          <a:solidFill>
            <a:srgbClr val="2F3342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D4BFC2-69CA-4ED6-89E7-A9ADB571E7A4}"/>
              </a:ext>
            </a:extLst>
          </p:cNvPr>
          <p:cNvSpPr/>
          <p:nvPr/>
        </p:nvSpPr>
        <p:spPr>
          <a:xfrm>
            <a:off x="8447231" y="5152227"/>
            <a:ext cx="4185850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pPr>
              <a:lnSpc>
                <a:spcPct val="15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cs typeface="Gill Sans" panose="020B0502020104020203" pitchFamily="34" charset="-79"/>
              </a:rPr>
              <a:t>West Elevation, 2020</a:t>
            </a:r>
            <a:endParaRPr lang="en-US" sz="2400" b="1" dirty="0">
              <a:solidFill>
                <a:schemeClr val="bg1"/>
              </a:solidFill>
              <a:latin typeface="+mj-lt"/>
              <a:cs typeface="Gill Sans" panose="020B0502020104020203" pitchFamily="34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B3DE3-5308-4ADE-BC26-29765480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5400000">
            <a:off x="10447708" y="3123272"/>
            <a:ext cx="553485" cy="5386927"/>
          </a:xfrm>
          <a:prstGeom prst="corner">
            <a:avLst>
              <a:gd name="adj1" fmla="val 50000"/>
              <a:gd name="adj2" fmla="val 39988"/>
            </a:avLst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>
            <a:off x="13779851" y="2554339"/>
            <a:ext cx="368078" cy="5971308"/>
          </a:xfrm>
          <a:prstGeom prst="mathMinus">
            <a:avLst>
              <a:gd name="adj1" fmla="val 35121"/>
            </a:avLst>
          </a:prstGeom>
          <a:gradFill flip="none" rotWithShape="1"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097D2725-75F4-45AA-950F-2F67BBF8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11000232" cy="1188720"/>
          </a:xfrm>
        </p:spPr>
        <p:txBody>
          <a:bodyPr/>
          <a:lstStyle/>
          <a:p>
            <a:r>
              <a:rPr lang="en-US" dirty="0"/>
              <a:t>Title: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B3DE3-5308-4ADE-BC26-29765480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55157" y="1319744"/>
            <a:ext cx="5600700" cy="4200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5284" y="1272865"/>
            <a:ext cx="5654276" cy="42407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C1F0EB8-D260-4FB6-ACF6-6E86B9A029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3233890" y="3642460"/>
            <a:ext cx="3523092" cy="1830024"/>
          </a:xfrm>
          <a:prstGeom prst="rect">
            <a:avLst/>
          </a:prstGeom>
          <a:solidFill>
            <a:srgbClr val="2F3342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D4BFC2-69CA-4ED6-89E7-A9ADB571E7A4}"/>
              </a:ext>
            </a:extLst>
          </p:cNvPr>
          <p:cNvSpPr/>
          <p:nvPr/>
        </p:nvSpPr>
        <p:spPr>
          <a:xfrm>
            <a:off x="956002" y="4667439"/>
            <a:ext cx="4185850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pPr>
              <a:lnSpc>
                <a:spcPct val="15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sz="2000" b="1" dirty="0">
              <a:solidFill>
                <a:schemeClr val="bg1"/>
              </a:solidFill>
              <a:latin typeface="+mj-lt"/>
              <a:cs typeface="Gill Sans" panose="020B0502020104020203" pitchFamily="34" charset="-79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82550" y="2779348"/>
            <a:ext cx="3731703" cy="4496894"/>
            <a:chOff x="-109322" y="3010939"/>
            <a:chExt cx="5426882" cy="5971308"/>
          </a:xfrm>
        </p:grpSpPr>
        <p:sp>
          <p:nvSpPr>
            <p:cNvPr id="13" name="L-Shape 12"/>
            <p:cNvSpPr/>
            <p:nvPr/>
          </p:nvSpPr>
          <p:spPr>
            <a:xfrm rot="16200000" flipH="1">
              <a:off x="2307399" y="2262828"/>
              <a:ext cx="553485" cy="5386927"/>
            </a:xfrm>
            <a:prstGeom prst="corner">
              <a:avLst>
                <a:gd name="adj1" fmla="val 50000"/>
                <a:gd name="adj2" fmla="val 39988"/>
              </a:avLst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inus 16"/>
            <p:cNvSpPr/>
            <p:nvPr/>
          </p:nvSpPr>
          <p:spPr>
            <a:xfrm>
              <a:off x="4949482" y="3010939"/>
              <a:ext cx="368078" cy="5971308"/>
            </a:xfrm>
            <a:prstGeom prst="mathMinus">
              <a:avLst>
                <a:gd name="adj1" fmla="val 35121"/>
              </a:avLst>
            </a:prstGeom>
            <a:gradFill flip="none" rotWithShape="1"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783A1B7-34FF-4F2F-A68D-A3D22C770F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H="1">
            <a:off x="609599" y="762000"/>
            <a:ext cx="11010900" cy="5219700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F400"/>
      </a:accent1>
      <a:accent2>
        <a:srgbClr val="05D74D"/>
      </a:accent2>
      <a:accent3>
        <a:srgbClr val="2F3342"/>
      </a:accent3>
      <a:accent4>
        <a:srgbClr val="038B30"/>
      </a:accent4>
      <a:accent5>
        <a:srgbClr val="05EE55"/>
      </a:accent5>
      <a:accent6>
        <a:srgbClr val="70AD47"/>
      </a:accent6>
      <a:hlink>
        <a:srgbClr val="05D74D"/>
      </a:hlink>
      <a:folHlink>
        <a:srgbClr val="C0F400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357351_Dark modernist presentation_mlw -v2" id="{02C8D846-7DC8-4EFF-94D8-823DF779E3A7}" vid="{402D83F6-A512-43E7-B905-390BB489C0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f9b5e87859ce6d7eedbdc6e4e4205c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5e0075ee7624d6a846e01eb6183742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1340EA-4D3D-470F-B5D6-C0F623079401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6A0F1FB-B1B3-48EC-BFEE-FC0094A34C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834546-CF5A-40F0-B105-33C88EC059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Dark modernist presentation</Template>
  <TotalTime>0</TotalTime>
  <Words>124</Words>
  <Application>Microsoft Office PowerPoint</Application>
  <PresentationFormat>Widescreen</PresentationFormat>
  <Paragraphs>44</Paragraphs>
  <Slides>21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Bebas</vt:lpstr>
      <vt:lpstr>Calibri</vt:lpstr>
      <vt:lpstr>Gill Sans</vt:lpstr>
      <vt:lpstr>Office Theme</vt:lpstr>
      <vt:lpstr>Acrobat Document</vt:lpstr>
      <vt:lpstr>Inland Auto Freight Depot Nomination</vt:lpstr>
      <vt:lpstr>PowerPoint Presentation</vt:lpstr>
      <vt:lpstr>Constructed  in 1922</vt:lpstr>
      <vt:lpstr>Title:</vt:lpstr>
      <vt:lpstr>Title:</vt:lpstr>
      <vt:lpstr>Title:</vt:lpstr>
      <vt:lpstr>Title:</vt:lpstr>
      <vt:lpstr>Title:</vt:lpstr>
      <vt:lpstr>Title:</vt:lpstr>
      <vt:lpstr>Title: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2020-01-13T21:08:21Z</dcterms:created>
  <dcterms:modified xsi:type="dcterms:W3CDTF">2020-01-14T21:58:33Z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