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70" autoAdjust="0"/>
    <p:restoredTop sz="94660"/>
  </p:normalViewPr>
  <p:slideViewPr>
    <p:cSldViewPr snapToGrid="0">
      <p:cViewPr varScale="1">
        <p:scale>
          <a:sx n="61" d="100"/>
          <a:sy n="61" d="100"/>
        </p:scale>
        <p:origin x="6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AB35-D7BC-47B1-B90C-8C5110BBE362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9D6F747-B589-455A-9895-A0AC43412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090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AB35-D7BC-47B1-B90C-8C5110BBE362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D6F747-B589-455A-9895-A0AC43412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91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AB35-D7BC-47B1-B90C-8C5110BBE362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D6F747-B589-455A-9895-A0AC4341259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4137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AB35-D7BC-47B1-B90C-8C5110BBE362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D6F747-B589-455A-9895-A0AC43412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69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AB35-D7BC-47B1-B90C-8C5110BBE362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D6F747-B589-455A-9895-A0AC4341259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31879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AB35-D7BC-47B1-B90C-8C5110BBE362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D6F747-B589-455A-9895-A0AC43412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28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AB35-D7BC-47B1-B90C-8C5110BBE362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6F747-B589-455A-9895-A0AC43412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686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AB35-D7BC-47B1-B90C-8C5110BBE362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6F747-B589-455A-9895-A0AC43412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96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AB35-D7BC-47B1-B90C-8C5110BBE362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6F747-B589-455A-9895-A0AC43412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29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AB35-D7BC-47B1-B90C-8C5110BBE362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D6F747-B589-455A-9895-A0AC43412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42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AB35-D7BC-47B1-B90C-8C5110BBE362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9D6F747-B589-455A-9895-A0AC43412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7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AB35-D7BC-47B1-B90C-8C5110BBE362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9D6F747-B589-455A-9895-A0AC43412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26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AB35-D7BC-47B1-B90C-8C5110BBE362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6F747-B589-455A-9895-A0AC43412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78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AB35-D7BC-47B1-B90C-8C5110BBE362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6F747-B589-455A-9895-A0AC43412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22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AB35-D7BC-47B1-B90C-8C5110BBE362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6F747-B589-455A-9895-A0AC43412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44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AB35-D7BC-47B1-B90C-8C5110BBE362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D6F747-B589-455A-9895-A0AC43412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6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0AB35-D7BC-47B1-B90C-8C5110BBE362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9D6F747-B589-455A-9895-A0AC43412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8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FF9CEF5-A50D-4B8B-9852-D76F70378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rick building&#10;&#10;Description automatically generated">
            <a:extLst>
              <a:ext uri="{FF2B5EF4-FFF2-40B4-BE49-F238E27FC236}">
                <a16:creationId xmlns:a16="http://schemas.microsoft.com/office/drawing/2014/main" id="{E2DC48DF-E821-4CCB-8FA9-37BE9ED0FA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" b="242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4765F5-9E9A-40B0-BDBD-19376BAD75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>
            <a:normAutofit/>
          </a:bodyPr>
          <a:lstStyle/>
          <a:p>
            <a:r>
              <a:rPr lang="en-US" sz="5000">
                <a:solidFill>
                  <a:schemeClr val="tx1"/>
                </a:solidFill>
              </a:rPr>
              <a:t>Inland Auto Freight Building</a:t>
            </a:r>
            <a:br>
              <a:rPr lang="en-US" sz="5000">
                <a:solidFill>
                  <a:schemeClr val="tx1"/>
                </a:solidFill>
              </a:rPr>
            </a:br>
            <a:r>
              <a:rPr lang="en-US" sz="5000">
                <a:solidFill>
                  <a:schemeClr val="tx1"/>
                </a:solidFill>
              </a:rPr>
              <a:t>102 E Main Avenue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C877E7-1DF6-4194-800C-95B229BF86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>
            <a:normAutofit/>
          </a:bodyPr>
          <a:lstStyle/>
          <a:p>
            <a:r>
              <a:rPr lang="en-US"/>
              <a:t>Commercial</a:t>
            </a:r>
          </a:p>
          <a:p>
            <a:r>
              <a:rPr lang="en-US"/>
              <a:t>Special Valuation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684D86-C9D1-40C3-A9B6-EC935C731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33">
            <a:extLst>
              <a:ext uri="{FF2B5EF4-FFF2-40B4-BE49-F238E27FC236}">
                <a16:creationId xmlns:a16="http://schemas.microsoft.com/office/drawing/2014/main" id="{1EDF7896-F56A-49DA-90F3-F5CE8B98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3940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 inside of a building&#10;&#10;Description automatically generated">
            <a:extLst>
              <a:ext uri="{FF2B5EF4-FFF2-40B4-BE49-F238E27FC236}">
                <a16:creationId xmlns:a16="http://schemas.microsoft.com/office/drawing/2014/main" id="{3319C1C6-4194-4CC9-A483-2753994FC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208" y="1699126"/>
            <a:ext cx="4604800" cy="34536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376F801-3A89-42FC-9FCD-43AF9C151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684" y="1123527"/>
            <a:ext cx="3491328" cy="46048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4525A84-5493-44C0-934F-CEB64A2EB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190" y="1123528"/>
            <a:ext cx="3479412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46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CBC0B5-9E57-4D7F-BCA9-3AB73BF6C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62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60EE7F-2246-4D2B-B4B0-22B958F45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7"/>
            <a:ext cx="6406481" cy="5260195"/>
          </a:xfrm>
          <a:prstGeom prst="rect">
            <a:avLst/>
          </a:prstGeom>
          <a:solidFill>
            <a:srgbClr val="FFFFFF"/>
          </a:solidFill>
          <a:ln w="12700" cap="sq">
            <a:solidFill>
              <a:srgbClr val="766F5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C2D3DF-CD41-4C1F-B25D-E0485A895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150769"/>
            <a:ext cx="5762486" cy="42800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1268047-54AF-4152-9AD2-157673E96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2923" y="643467"/>
            <a:ext cx="4335610" cy="5260195"/>
          </a:xfrm>
          <a:prstGeom prst="rect">
            <a:avLst/>
          </a:prstGeom>
          <a:solidFill>
            <a:srgbClr val="FFFFFF"/>
          </a:solidFill>
          <a:ln w="12700" cap="sq">
            <a:solidFill>
              <a:srgbClr val="766F5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19855D-F518-4B4E-B90E-21809499D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749" y="997309"/>
            <a:ext cx="3465958" cy="4586994"/>
          </a:xfrm>
          <a:prstGeom prst="rect">
            <a:avLst/>
          </a:prstGeom>
        </p:spPr>
      </p:pic>
      <p:sp>
        <p:nvSpPr>
          <p:cNvPr id="14" name="Freeform 11">
            <a:extLst>
              <a:ext uri="{FF2B5EF4-FFF2-40B4-BE49-F238E27FC236}">
                <a16:creationId xmlns:a16="http://schemas.microsoft.com/office/drawing/2014/main" id="{36D73EF9-F875-4009-AE45-240606B75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22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F79C33B-7913-4E57-91B8-EE9A9D6F5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68" y="1153843"/>
            <a:ext cx="3209544" cy="424764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05EF66D-9342-473F-9537-438B7A924A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333" y="1153843"/>
            <a:ext cx="3209544" cy="424764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BF8F7C6-53A8-4F08-B370-00BF300E5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87" y="1153843"/>
            <a:ext cx="3209544" cy="424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60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520B72-94C4-4ABB-AC64-A3382705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64CBFD-D6E8-4E6A-8F66-1948BED33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45F381-A021-4196-B740-C799B6288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669712"/>
            <a:ext cx="10905066" cy="551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6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dining room table in front of a building&#10;&#10;Description automatically generated">
            <a:extLst>
              <a:ext uri="{FF2B5EF4-FFF2-40B4-BE49-F238E27FC236}">
                <a16:creationId xmlns:a16="http://schemas.microsoft.com/office/drawing/2014/main" id="{9FDDE36D-201A-4CD6-8928-032B8342B8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4664" r="14781" b="-4"/>
          <a:stretch/>
        </p:blipFill>
        <p:spPr>
          <a:xfrm>
            <a:off x="4463841" y="3630536"/>
            <a:ext cx="3264318" cy="3114858"/>
          </a:xfrm>
          <a:prstGeom prst="rect">
            <a:avLst/>
          </a:prstGeom>
        </p:spPr>
      </p:pic>
      <p:pic>
        <p:nvPicPr>
          <p:cNvPr id="10" name="Picture 9" descr="A picture containing building, sitting, looking, graffiti&#10;&#10;Description automatically generated">
            <a:extLst>
              <a:ext uri="{FF2B5EF4-FFF2-40B4-BE49-F238E27FC236}">
                <a16:creationId xmlns:a16="http://schemas.microsoft.com/office/drawing/2014/main" id="{AF6A8F2B-4101-4A4A-8C03-B48EC34772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68" t="14315" r="11416" b="6596"/>
          <a:stretch/>
        </p:blipFill>
        <p:spPr>
          <a:xfrm rot="5400000">
            <a:off x="698688" y="3928110"/>
            <a:ext cx="3109780" cy="2524792"/>
          </a:xfrm>
          <a:prstGeom prst="rect">
            <a:avLst/>
          </a:prstGeom>
        </p:spPr>
      </p:pic>
      <p:pic>
        <p:nvPicPr>
          <p:cNvPr id="27" name="Picture 26" descr="A picture containing indoor, table, sitting, metal&#10;&#10;Description automatically generated">
            <a:extLst>
              <a:ext uri="{FF2B5EF4-FFF2-40B4-BE49-F238E27FC236}">
                <a16:creationId xmlns:a16="http://schemas.microsoft.com/office/drawing/2014/main" id="{645ECA3A-ACF2-481B-AAEB-A1B59955FE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" t="-1212" r="6851" b="1966"/>
          <a:stretch/>
        </p:blipFill>
        <p:spPr>
          <a:xfrm rot="5400000">
            <a:off x="8343732" y="3838412"/>
            <a:ext cx="3114857" cy="26991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9B5CAD-7FBB-47B2-9CC0-C32F947686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265" y="354682"/>
            <a:ext cx="10804385" cy="286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70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A5E9B3-3591-4820-BFA3-8E1F1F94A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117" y="1994040"/>
            <a:ext cx="8761601" cy="28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50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51C6D932-DFF5-4EAB-9FB1-5073B3305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48574" y="3962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D3A9C1-E6C5-4336-9BD7-77125D438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4" y="973738"/>
            <a:ext cx="9513652" cy="3702048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  <p:pic>
        <p:nvPicPr>
          <p:cNvPr id="4" name="Picture 3" descr="A close up of a tiled wall&#10;&#10;Description automatically generated">
            <a:extLst>
              <a:ext uri="{FF2B5EF4-FFF2-40B4-BE49-F238E27FC236}">
                <a16:creationId xmlns:a16="http://schemas.microsoft.com/office/drawing/2014/main" id="{52B05DC2-31D9-48E8-8F09-A21AF5376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83563" y="3376948"/>
            <a:ext cx="3463570" cy="2597677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866821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1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indoor, table, sitting, desk&#10;&#10;Description automatically generated">
            <a:extLst>
              <a:ext uri="{FF2B5EF4-FFF2-40B4-BE49-F238E27FC236}">
                <a16:creationId xmlns:a16="http://schemas.microsoft.com/office/drawing/2014/main" id="{DB4058A1-F0F9-4465-81DB-146735B9C8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1" r="-1" b="5597"/>
          <a:stretch/>
        </p:blipFill>
        <p:spPr>
          <a:xfrm rot="5400000">
            <a:off x="-1282062" y="1920239"/>
            <a:ext cx="5581644" cy="3017520"/>
          </a:xfrm>
          <a:prstGeom prst="rect">
            <a:avLst/>
          </a:prstGeom>
        </p:spPr>
      </p:pic>
      <p:pic>
        <p:nvPicPr>
          <p:cNvPr id="14" name="Picture 13" descr="A view of a city next to a window&#10;&#10;Description automatically generated">
            <a:extLst>
              <a:ext uri="{FF2B5EF4-FFF2-40B4-BE49-F238E27FC236}">
                <a16:creationId xmlns:a16="http://schemas.microsoft.com/office/drawing/2014/main" id="{44940E32-F0BF-457D-9444-FDDD1858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2" r="-3" b="-3"/>
          <a:stretch/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12" name="Picture 11" descr="A large room&#10;&#10;Description automatically generated">
            <a:extLst>
              <a:ext uri="{FF2B5EF4-FFF2-40B4-BE49-F238E27FC236}">
                <a16:creationId xmlns:a16="http://schemas.microsoft.com/office/drawing/2014/main" id="{F4095B30-9ACC-40EB-A68C-AA61207A28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9" r="-1" b="13958"/>
          <a:stretch/>
        </p:blipFill>
        <p:spPr>
          <a:xfrm rot="5400000">
            <a:off x="7892418" y="1920240"/>
            <a:ext cx="5581644" cy="3017520"/>
          </a:xfrm>
          <a:prstGeom prst="rect">
            <a:avLst/>
          </a:prstGeom>
        </p:spPr>
      </p:pic>
      <p:sp>
        <p:nvSpPr>
          <p:cNvPr id="27" name="Rectangle 23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70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indoor, sitting, box, open&#10;&#10;Description automatically generated">
            <a:extLst>
              <a:ext uri="{FF2B5EF4-FFF2-40B4-BE49-F238E27FC236}">
                <a16:creationId xmlns:a16="http://schemas.microsoft.com/office/drawing/2014/main" id="{4871E1E3-FD86-4494-A0AF-74144F588B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3" r="-1" b="5114"/>
          <a:stretch/>
        </p:blipFill>
        <p:spPr>
          <a:xfrm rot="5400000">
            <a:off x="-1282062" y="1920239"/>
            <a:ext cx="5581644" cy="3017520"/>
          </a:xfrm>
          <a:prstGeom prst="rect">
            <a:avLst/>
          </a:prstGeom>
        </p:spPr>
      </p:pic>
      <p:pic>
        <p:nvPicPr>
          <p:cNvPr id="3" name="Picture 2" descr="A stove top oven sitting inside of a kitchen&#10;&#10;Description automatically generated">
            <a:extLst>
              <a:ext uri="{FF2B5EF4-FFF2-40B4-BE49-F238E27FC236}">
                <a16:creationId xmlns:a16="http://schemas.microsoft.com/office/drawing/2014/main" id="{6839DAB1-1EA9-4F66-A716-BBF28A648B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6" r="7374" b="-3"/>
          <a:stretch/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5" name="Picture 4" descr="A picture containing indoor, oven, kitchen, open&#10;&#10;Description automatically generated">
            <a:extLst>
              <a:ext uri="{FF2B5EF4-FFF2-40B4-BE49-F238E27FC236}">
                <a16:creationId xmlns:a16="http://schemas.microsoft.com/office/drawing/2014/main" id="{DF8E42A8-53D0-411D-A969-E11F672722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8" r="-1" b="5289"/>
          <a:stretch/>
        </p:blipFill>
        <p:spPr>
          <a:xfrm rot="5400000">
            <a:off x="7892418" y="1920240"/>
            <a:ext cx="5581644" cy="3017520"/>
          </a:xfrm>
          <a:prstGeom prst="rect">
            <a:avLst/>
          </a:prstGeom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01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kitchen filled with lots of counter space&#10;&#10;Description automatically generated">
            <a:extLst>
              <a:ext uri="{FF2B5EF4-FFF2-40B4-BE49-F238E27FC236}">
                <a16:creationId xmlns:a16="http://schemas.microsoft.com/office/drawing/2014/main" id="{2D04E81A-DDC3-47A9-9B67-033A2041D5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0" r="1809" b="-2"/>
          <a:stretch/>
        </p:blipFill>
        <p:spPr>
          <a:xfrm>
            <a:off x="-1" y="10"/>
            <a:ext cx="7534653" cy="6867134"/>
          </a:xfrm>
          <a:prstGeom prst="rect">
            <a:avLst/>
          </a:prstGeom>
        </p:spPr>
      </p:pic>
      <p:pic>
        <p:nvPicPr>
          <p:cNvPr id="7" name="Picture 6" descr="A room with a brick wall&#10;&#10;Description automatically generated">
            <a:extLst>
              <a:ext uri="{FF2B5EF4-FFF2-40B4-BE49-F238E27FC236}">
                <a16:creationId xmlns:a16="http://schemas.microsoft.com/office/drawing/2014/main" id="{18E912CD-1997-40A9-8D98-7F8087C278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4" r="8259" b="-2"/>
          <a:stretch/>
        </p:blipFill>
        <p:spPr>
          <a:xfrm>
            <a:off x="7534654" y="10"/>
            <a:ext cx="4657345" cy="686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81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>
            <a:extLst>
              <a:ext uri="{FF2B5EF4-FFF2-40B4-BE49-F238E27FC236}">
                <a16:creationId xmlns:a16="http://schemas.microsoft.com/office/drawing/2014/main" id="{7E1C44A2-4B37-4B14-B90B-368A88D05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8E19DB-8942-415D-B979-AEA7EAF687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81" b="2"/>
          <a:stretch/>
        </p:blipFill>
        <p:spPr>
          <a:xfrm>
            <a:off x="2547169" y="1147963"/>
            <a:ext cx="8951825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1684FE-365F-4BE3-9E7F-9DD0D5089FA0}"/>
              </a:ext>
            </a:extLst>
          </p:cNvPr>
          <p:cNvSpPr txBox="1"/>
          <p:nvPr/>
        </p:nvSpPr>
        <p:spPr>
          <a:xfrm>
            <a:off x="5268434" y="423454"/>
            <a:ext cx="3509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102 E Main Avenue</a:t>
            </a:r>
          </a:p>
        </p:txBody>
      </p:sp>
    </p:spTree>
    <p:extLst>
      <p:ext uri="{BB962C8B-B14F-4D97-AF65-F5344CB8AC3E}">
        <p14:creationId xmlns:p14="http://schemas.microsoft.com/office/powerpoint/2010/main" val="1175826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F921C7E4-EBB3-4649-A2C9-5270806C37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08" b="-2"/>
          <a:stretch/>
        </p:blipFill>
        <p:spPr>
          <a:xfrm>
            <a:off x="-1" y="10"/>
            <a:ext cx="7534653" cy="6867134"/>
          </a:xfrm>
          <a:prstGeom prst="rect">
            <a:avLst/>
          </a:prstGeom>
        </p:spPr>
      </p:pic>
      <p:pic>
        <p:nvPicPr>
          <p:cNvPr id="3" name="Picture 2" descr="A picture containing indoor, sitting, table, small&#10;&#10;Description automatically generated">
            <a:extLst>
              <a:ext uri="{FF2B5EF4-FFF2-40B4-BE49-F238E27FC236}">
                <a16:creationId xmlns:a16="http://schemas.microsoft.com/office/drawing/2014/main" id="{D02ADC6D-F0F7-4428-AB6F-432293FBFF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2" r="1" b="1"/>
          <a:stretch/>
        </p:blipFill>
        <p:spPr>
          <a:xfrm rot="5400000">
            <a:off x="6429754" y="1104899"/>
            <a:ext cx="6867144" cy="465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2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35F5135-9DEE-4417-97DD-FDF63C383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AC0380E4-7643-4D7D-805C-5D43BF01F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5291666" cy="5260195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arge kitchen with stainless steel appliances&#10;&#10;Description automatically generated">
            <a:extLst>
              <a:ext uri="{FF2B5EF4-FFF2-40B4-BE49-F238E27FC236}">
                <a16:creationId xmlns:a16="http://schemas.microsoft.com/office/drawing/2014/main" id="{B279B452-4D32-4743-AE4C-107AE54BA7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2" r="7797"/>
          <a:stretch/>
        </p:blipFill>
        <p:spPr>
          <a:xfrm>
            <a:off x="965200" y="997309"/>
            <a:ext cx="4648200" cy="45869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6DC4E48-1955-4EFD-94E1-F07AC6F00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7" y="643467"/>
            <a:ext cx="5291666" cy="5260195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om filled with furniture and a tv&#10;&#10;Description automatically generated">
            <a:extLst>
              <a:ext uri="{FF2B5EF4-FFF2-40B4-BE49-F238E27FC236}">
                <a16:creationId xmlns:a16="http://schemas.microsoft.com/office/drawing/2014/main" id="{417A8F84-3DA3-46D6-865F-CE54785ABA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99"/>
          <a:stretch/>
        </p:blipFill>
        <p:spPr>
          <a:xfrm>
            <a:off x="6578600" y="997309"/>
            <a:ext cx="4648200" cy="4586994"/>
          </a:xfrm>
          <a:prstGeom prst="rect">
            <a:avLst/>
          </a:prstGeom>
        </p:spPr>
      </p:pic>
      <p:sp>
        <p:nvSpPr>
          <p:cNvPr id="16" name="Freeform 11">
            <a:extLst>
              <a:ext uri="{FF2B5EF4-FFF2-40B4-BE49-F238E27FC236}">
                <a16:creationId xmlns:a16="http://schemas.microsoft.com/office/drawing/2014/main" id="{0217462E-1CE9-48D5-B32C-8A4ABFFFF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48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indoor, kitchen, oven, sitting&#10;&#10;Description automatically generated">
            <a:extLst>
              <a:ext uri="{FF2B5EF4-FFF2-40B4-BE49-F238E27FC236}">
                <a16:creationId xmlns:a16="http://schemas.microsoft.com/office/drawing/2014/main" id="{6B3ED8FF-F718-418D-AE11-EDE2000B1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5" r="-2" b="15359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7" name="Picture 6" descr="A view of the inside of a building&#10;&#10;Description automatically generated">
            <a:extLst>
              <a:ext uri="{FF2B5EF4-FFF2-40B4-BE49-F238E27FC236}">
                <a16:creationId xmlns:a16="http://schemas.microsoft.com/office/drawing/2014/main" id="{9F220BFF-CF45-4C03-A6E5-4FE164B310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5" r="46802" b="-2"/>
          <a:stretch/>
        </p:blipFill>
        <p:spPr>
          <a:xfrm rot="5400000">
            <a:off x="1764201" y="2068381"/>
            <a:ext cx="2789954" cy="5674897"/>
          </a:xfrm>
          <a:prstGeom prst="rect">
            <a:avLst/>
          </a:prstGeom>
        </p:spPr>
      </p:pic>
      <p:pic>
        <p:nvPicPr>
          <p:cNvPr id="5" name="Picture 4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7A641E3B-B7A0-4CEE-A9D5-49C4C9E4F3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5" r="7179" b="-1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91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arge room&#10;&#10;Description automatically generated">
            <a:extLst>
              <a:ext uri="{FF2B5EF4-FFF2-40B4-BE49-F238E27FC236}">
                <a16:creationId xmlns:a16="http://schemas.microsoft.com/office/drawing/2014/main" id="{45E8ADAA-E1AC-4A9B-AA3D-9035128DC8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67" b="31144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Picture 6" descr="A person standing in a room&#10;&#10;Description automatically generated">
            <a:extLst>
              <a:ext uri="{FF2B5EF4-FFF2-40B4-BE49-F238E27FC236}">
                <a16:creationId xmlns:a16="http://schemas.microsoft.com/office/drawing/2014/main" id="{B003FA57-DE0B-4633-BCBC-A743DF8F3D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4" b="38506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Picture 2" descr="A dining room table in front of a window&#10;&#10;Description automatically generated">
            <a:extLst>
              <a:ext uri="{FF2B5EF4-FFF2-40B4-BE49-F238E27FC236}">
                <a16:creationId xmlns:a16="http://schemas.microsoft.com/office/drawing/2014/main" id="{F8D57F95-A93E-4AC4-B945-813CE27726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" r="15332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0703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BB724F1-DC90-45FC-9E90-E1A33393D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628DE88-9989-4D6E-84A4-51A8EBD45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267478" cy="6858000"/>
          </a:xfrm>
          <a:prstGeom prst="rect">
            <a:avLst/>
          </a:prstGeom>
          <a:solidFill>
            <a:srgbClr val="3D40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picture containing building, outdoor, clock, tower&#10;&#10;Description automatically generated">
            <a:extLst>
              <a:ext uri="{FF2B5EF4-FFF2-40B4-BE49-F238E27FC236}">
                <a16:creationId xmlns:a16="http://schemas.microsoft.com/office/drawing/2014/main" id="{6CB7E4F7-3D01-401C-B741-C4C684D63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6" t="-1" r="32208" b="1"/>
          <a:stretch/>
        </p:blipFill>
        <p:spPr>
          <a:xfrm rot="5400000">
            <a:off x="3804701" y="-1533262"/>
            <a:ext cx="6850076" cy="992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40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B23450-EE2C-41C9-BCFE-DF0D0E331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893" y="321734"/>
            <a:ext cx="3911381" cy="29051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26C360-14EE-4F3F-9FD6-0C68AA0AA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21" y="3631096"/>
            <a:ext cx="5119924" cy="27605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lass door&#10;&#10;Description automatically generated">
            <a:extLst>
              <a:ext uri="{FF2B5EF4-FFF2-40B4-BE49-F238E27FC236}">
                <a16:creationId xmlns:a16="http://schemas.microsoft.com/office/drawing/2014/main" id="{6B87FF44-505D-41A5-8139-7D046F511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6455" y="1080474"/>
            <a:ext cx="6069922" cy="455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58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6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rick building&#10;&#10;Description automatically generated">
            <a:extLst>
              <a:ext uri="{FF2B5EF4-FFF2-40B4-BE49-F238E27FC236}">
                <a16:creationId xmlns:a16="http://schemas.microsoft.com/office/drawing/2014/main" id="{464AC2B9-96ED-4363-8D1D-9F074C2D3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1032248"/>
            <a:ext cx="6410084" cy="4807563"/>
          </a:xfrm>
          <a:prstGeom prst="rect">
            <a:avLst/>
          </a:prstGeom>
        </p:spPr>
      </p:pic>
      <p:sp>
        <p:nvSpPr>
          <p:cNvPr id="27" name="Rectangle 20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40B3BF-FC8D-455A-92AE-7C46D9843DD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-20000"/>
          </a:blip>
          <a:stretch>
            <a:fillRect/>
          </a:stretch>
        </p:blipFill>
        <p:spPr>
          <a:xfrm>
            <a:off x="7695873" y="842039"/>
            <a:ext cx="3854945" cy="2078508"/>
          </a:xfrm>
          <a:prstGeom prst="rect">
            <a:avLst/>
          </a:prstGeom>
        </p:spPr>
      </p:pic>
      <p:sp>
        <p:nvSpPr>
          <p:cNvPr id="28" name="Rectangle 22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522D0C-EC9E-44FA-ADA5-8C721F1B8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873" y="3944755"/>
            <a:ext cx="3854945" cy="207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48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4316F-06EE-41EB-A493-BA99D4D3A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90" y="1058538"/>
            <a:ext cx="6382952" cy="47409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AF9A1A-2A31-4224-81DF-4A4528DB1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995" y="3748194"/>
            <a:ext cx="3332701" cy="24716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A8339E-03B9-414F-AABD-B5A49E751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882" y="636270"/>
            <a:ext cx="3370925" cy="251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67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D1BC0C2-464F-43C9-B24D-B233767FF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A5C31D-7524-4E51-BA50-AFFD6E663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37129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DEAC00FC-CFFF-4878-8042-90918117F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21F9B-3805-4120-A954-CEF1BC5C4E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10" b="11152"/>
          <a:stretch/>
        </p:blipFill>
        <p:spPr>
          <a:xfrm>
            <a:off x="1785920" y="1253357"/>
            <a:ext cx="3969024" cy="43512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5C860A-6E8B-4E2E-9EF6-58210DAEF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735" y="1940839"/>
            <a:ext cx="5520091" cy="297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00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29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1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he inside of a building&#10;&#10;Description automatically generated">
            <a:extLst>
              <a:ext uri="{FF2B5EF4-FFF2-40B4-BE49-F238E27FC236}">
                <a16:creationId xmlns:a16="http://schemas.microsoft.com/office/drawing/2014/main" id="{337709DF-5B14-4C8D-9A41-C687572D77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2" t="14000" r="2718"/>
          <a:stretch/>
        </p:blipFill>
        <p:spPr>
          <a:xfrm>
            <a:off x="641180" y="902010"/>
            <a:ext cx="6410084" cy="5068040"/>
          </a:xfrm>
          <a:prstGeom prst="rect">
            <a:avLst/>
          </a:prstGeom>
        </p:spPr>
      </p:pic>
      <p:sp>
        <p:nvSpPr>
          <p:cNvPr id="40" name="Rectangle 33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FC1749-0A53-4870-AA1B-EFA21701A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795" y="643467"/>
            <a:ext cx="3333100" cy="2475653"/>
          </a:xfrm>
          <a:prstGeom prst="rect">
            <a:avLst/>
          </a:prstGeom>
        </p:spPr>
      </p:pic>
      <p:sp>
        <p:nvSpPr>
          <p:cNvPr id="41" name="Rectangle 35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2A4857-A2A2-436C-A8FD-F7CFF23AB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503" y="3748194"/>
            <a:ext cx="3327685" cy="247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66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98DB48-136A-4A3A-9ADF-9563220C4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2BCD2-34D4-487C-BB88-697F103D6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7E25C-9061-4BDA-ADC8-B9662897B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45" y="1638422"/>
            <a:ext cx="4814655" cy="35760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B54318-AD96-47DA-B7AE-9F3ACCC3D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67904A-CFA0-42A4-AEFC-3ED7527AE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187" y="1640498"/>
            <a:ext cx="4809065" cy="357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96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BDDE715-DC1D-4B19-9FCF-8B62FCE8E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9D4B08-2FD7-4795-B867-90033141C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FEAB822-F0FD-4704-BB9F-0294145AD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CF8974-A14E-46BA-9455-8E6DE02AA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7" y="2025063"/>
            <a:ext cx="9951041" cy="280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0803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16</Words>
  <Application>Microsoft Office PowerPoint</Application>
  <PresentationFormat>Widescreen</PresentationFormat>
  <Paragraphs>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Century Gothic</vt:lpstr>
      <vt:lpstr>Wingdings 3</vt:lpstr>
      <vt:lpstr>Wisp</vt:lpstr>
      <vt:lpstr>Inland Auto Freight Building 102 E Main Avenue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Inland Auto Freight Building 102 E Main Avenue</dc:title>
  <dc:creator>Bishop, Stephanie</dc:creator>
  <cp:lastModifiedBy>Bishop, Stephanie</cp:lastModifiedBy>
  <cp:revision>2</cp:revision>
  <dcterms:created xsi:type="dcterms:W3CDTF">2020-11-17T22:44:58Z</dcterms:created>
  <dcterms:modified xsi:type="dcterms:W3CDTF">2020-11-17T23:20:51Z</dcterms:modified>
</cp:coreProperties>
</file>