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handoutMasterIdLst>
    <p:handoutMasterId r:id="rId31"/>
  </p:handoutMasterIdLst>
  <p:sldIdLst>
    <p:sldId id="256" r:id="rId2"/>
    <p:sldId id="280" r:id="rId3"/>
    <p:sldId id="281" r:id="rId4"/>
    <p:sldId id="282" r:id="rId5"/>
    <p:sldId id="310" r:id="rId6"/>
    <p:sldId id="287" r:id="rId7"/>
    <p:sldId id="288" r:id="rId8"/>
    <p:sldId id="289" r:id="rId9"/>
    <p:sldId id="311" r:id="rId10"/>
    <p:sldId id="308" r:id="rId11"/>
    <p:sldId id="291" r:id="rId12"/>
    <p:sldId id="285" r:id="rId13"/>
    <p:sldId id="309" r:id="rId14"/>
    <p:sldId id="294" r:id="rId15"/>
    <p:sldId id="292" r:id="rId16"/>
    <p:sldId id="293" r:id="rId17"/>
    <p:sldId id="295" r:id="rId18"/>
    <p:sldId id="307" r:id="rId19"/>
    <p:sldId id="297" r:id="rId20"/>
    <p:sldId id="298" r:id="rId21"/>
    <p:sldId id="299" r:id="rId22"/>
    <p:sldId id="300" r:id="rId23"/>
    <p:sldId id="301" r:id="rId24"/>
    <p:sldId id="302" r:id="rId25"/>
    <p:sldId id="303" r:id="rId26"/>
    <p:sldId id="304" r:id="rId27"/>
    <p:sldId id="305" r:id="rId28"/>
    <p:sldId id="306" r:id="rId29"/>
  </p:sldIdLst>
  <p:sldSz cx="12188825"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00" autoAdjust="0"/>
  </p:normalViewPr>
  <p:slideViewPr>
    <p:cSldViewPr>
      <p:cViewPr varScale="1">
        <p:scale>
          <a:sx n="86" d="100"/>
          <a:sy n="86" d="100"/>
        </p:scale>
        <p:origin x="562" y="7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Gordon" userId="e0c1812845bc09e5" providerId="LiveId" clId="{FA2F77F6-E3CE-49FD-97EE-2D6C06E6F295}"/>
    <pc:docChg chg="custSel addSld delSld modSld sldOrd modNotesMaster modHandout">
      <pc:chgData name="Karen Gordon" userId="e0c1812845bc09e5" providerId="LiveId" clId="{FA2F77F6-E3CE-49FD-97EE-2D6C06E6F295}" dt="2017-09-24T19:22:13.566" v="414"/>
      <pc:docMkLst>
        <pc:docMk/>
      </pc:docMkLst>
      <pc:sldChg chg="addSp delSp modSp">
        <pc:chgData name="Karen Gordon" userId="e0c1812845bc09e5" providerId="LiveId" clId="{FA2F77F6-E3CE-49FD-97EE-2D6C06E6F295}" dt="2017-09-22T22:22:38.115" v="180" actId="113"/>
        <pc:sldMkLst>
          <pc:docMk/>
          <pc:sldMk cId="116178882" sldId="256"/>
        </pc:sldMkLst>
        <pc:spChg chg="mod">
          <ac:chgData name="Karen Gordon" userId="e0c1812845bc09e5" providerId="LiveId" clId="{FA2F77F6-E3CE-49FD-97EE-2D6C06E6F295}" dt="2017-09-22T22:22:38.115" v="180" actId="113"/>
          <ac:spMkLst>
            <pc:docMk/>
            <pc:sldMk cId="116178882" sldId="256"/>
            <ac:spMk id="2" creationId="{00000000-0000-0000-0000-000000000000}"/>
          </ac:spMkLst>
        </pc:spChg>
        <pc:spChg chg="mod">
          <ac:chgData name="Karen Gordon" userId="e0c1812845bc09e5" providerId="LiveId" clId="{FA2F77F6-E3CE-49FD-97EE-2D6C06E6F295}" dt="2017-09-22T22:19:40.373" v="147" actId="27636"/>
          <ac:spMkLst>
            <pc:docMk/>
            <pc:sldMk cId="116178882" sldId="256"/>
            <ac:spMk id="3" creationId="{00000000-0000-0000-0000-000000000000}"/>
          </ac:spMkLst>
        </pc:spChg>
        <pc:spChg chg="add del mod">
          <ac:chgData name="Karen Gordon" userId="e0c1812845bc09e5" providerId="LiveId" clId="{FA2F77F6-E3CE-49FD-97EE-2D6C06E6F295}" dt="2017-09-22T22:20:27.019" v="152" actId="113"/>
          <ac:spMkLst>
            <pc:docMk/>
            <pc:sldMk cId="116178882" sldId="256"/>
            <ac:spMk id="4" creationId="{64F053D2-60B0-49D7-B280-605BDBA43411}"/>
          </ac:spMkLst>
        </pc:spChg>
      </pc:sldChg>
      <pc:sldChg chg="addSp modSp">
        <pc:chgData name="Karen Gordon" userId="e0c1812845bc09e5" providerId="LiveId" clId="{FA2F77F6-E3CE-49FD-97EE-2D6C06E6F295}" dt="2017-09-23T18:44:08.589" v="397" actId="14100"/>
        <pc:sldMkLst>
          <pc:docMk/>
          <pc:sldMk cId="760728499" sldId="281"/>
        </pc:sldMkLst>
        <pc:spChg chg="mod">
          <ac:chgData name="Karen Gordon" userId="e0c1812845bc09e5" providerId="LiveId" clId="{FA2F77F6-E3CE-49FD-97EE-2D6C06E6F295}" dt="2017-09-23T18:43:08.790" v="389" actId="20577"/>
          <ac:spMkLst>
            <pc:docMk/>
            <pc:sldMk cId="760728499" sldId="281"/>
            <ac:spMk id="4098" creationId="{00000000-0000-0000-0000-000000000000}"/>
          </ac:spMkLst>
        </pc:spChg>
        <pc:picChg chg="add mod">
          <ac:chgData name="Karen Gordon" userId="e0c1812845bc09e5" providerId="LiveId" clId="{FA2F77F6-E3CE-49FD-97EE-2D6C06E6F295}" dt="2017-09-23T18:44:08.589" v="397" actId="14100"/>
          <ac:picMkLst>
            <pc:docMk/>
            <pc:sldMk cId="760728499" sldId="281"/>
            <ac:picMk id="3" creationId="{6C3CA0F9-32CF-4C0D-B839-61185BA965F6}"/>
          </ac:picMkLst>
        </pc:picChg>
      </pc:sldChg>
      <pc:sldChg chg="modSp">
        <pc:chgData name="Karen Gordon" userId="e0c1812845bc09e5" providerId="LiveId" clId="{FA2F77F6-E3CE-49FD-97EE-2D6C06E6F295}" dt="2017-09-22T22:17:04.410" v="138" actId="113"/>
        <pc:sldMkLst>
          <pc:docMk/>
          <pc:sldMk cId="1450806570" sldId="282"/>
        </pc:sldMkLst>
        <pc:spChg chg="mod">
          <ac:chgData name="Karen Gordon" userId="e0c1812845bc09e5" providerId="LiveId" clId="{FA2F77F6-E3CE-49FD-97EE-2D6C06E6F295}" dt="2017-09-22T22:17:04.410" v="138" actId="113"/>
          <ac:spMkLst>
            <pc:docMk/>
            <pc:sldMk cId="1450806570" sldId="282"/>
            <ac:spMk id="2" creationId="{00000000-0000-0000-0000-000000000000}"/>
          </ac:spMkLst>
        </pc:spChg>
      </pc:sldChg>
      <pc:sldChg chg="modSp ord">
        <pc:chgData name="Karen Gordon" userId="e0c1812845bc09e5" providerId="LiveId" clId="{FA2F77F6-E3CE-49FD-97EE-2D6C06E6F295}" dt="2017-09-23T18:37:53.808" v="292" actId="113"/>
        <pc:sldMkLst>
          <pc:docMk/>
          <pc:sldMk cId="2941574792" sldId="285"/>
        </pc:sldMkLst>
        <pc:spChg chg="mod">
          <ac:chgData name="Karen Gordon" userId="e0c1812845bc09e5" providerId="LiveId" clId="{FA2F77F6-E3CE-49FD-97EE-2D6C06E6F295}" dt="2017-09-23T18:37:53.808" v="292" actId="113"/>
          <ac:spMkLst>
            <pc:docMk/>
            <pc:sldMk cId="2941574792" sldId="285"/>
            <ac:spMk id="7170" creationId="{00000000-0000-0000-0000-000000000000}"/>
          </ac:spMkLst>
        </pc:spChg>
      </pc:sldChg>
      <pc:sldChg chg="del">
        <pc:chgData name="Karen Gordon" userId="e0c1812845bc09e5" providerId="LiveId" clId="{FA2F77F6-E3CE-49FD-97EE-2D6C06E6F295}" dt="2017-09-23T18:46:18.939" v="413" actId="2696"/>
        <pc:sldMkLst>
          <pc:docMk/>
          <pc:sldMk cId="2337421425" sldId="286"/>
        </pc:sldMkLst>
      </pc:sldChg>
      <pc:sldChg chg="addSp delSp modSp">
        <pc:chgData name="Karen Gordon" userId="e0c1812845bc09e5" providerId="LiveId" clId="{FA2F77F6-E3CE-49FD-97EE-2D6C06E6F295}" dt="2017-09-23T18:34:54.796" v="285" actId="14100"/>
        <pc:sldMkLst>
          <pc:docMk/>
          <pc:sldMk cId="928047273" sldId="287"/>
        </pc:sldMkLst>
        <pc:spChg chg="add del mod">
          <ac:chgData name="Karen Gordon" userId="e0c1812845bc09e5" providerId="LiveId" clId="{FA2F77F6-E3CE-49FD-97EE-2D6C06E6F295}" dt="2017-09-23T18:33:50.220" v="276" actId="14100"/>
          <ac:spMkLst>
            <pc:docMk/>
            <pc:sldMk cId="928047273" sldId="287"/>
            <ac:spMk id="5" creationId="{FA2505CC-1551-4F4C-8136-5809AF453712}"/>
          </ac:spMkLst>
        </pc:spChg>
        <pc:picChg chg="del">
          <ac:chgData name="Karen Gordon" userId="e0c1812845bc09e5" providerId="LiveId" clId="{FA2F77F6-E3CE-49FD-97EE-2D6C06E6F295}" dt="2017-09-23T18:33:43.924" v="275" actId="14100"/>
          <ac:picMkLst>
            <pc:docMk/>
            <pc:sldMk cId="928047273" sldId="287"/>
            <ac:picMk id="2" creationId="{00000000-0000-0000-0000-000000000000}"/>
          </ac:picMkLst>
        </pc:picChg>
        <pc:picChg chg="add mod">
          <ac:chgData name="Karen Gordon" userId="e0c1812845bc09e5" providerId="LiveId" clId="{FA2F77F6-E3CE-49FD-97EE-2D6C06E6F295}" dt="2017-09-23T18:34:54.796" v="285" actId="14100"/>
          <ac:picMkLst>
            <pc:docMk/>
            <pc:sldMk cId="928047273" sldId="287"/>
            <ac:picMk id="7" creationId="{D57D7536-FC6F-4036-81A4-4C589188F708}"/>
          </ac:picMkLst>
        </pc:picChg>
      </pc:sldChg>
      <pc:sldChg chg="modSp">
        <pc:chgData name="Karen Gordon" userId="e0c1812845bc09e5" providerId="LiveId" clId="{FA2F77F6-E3CE-49FD-97EE-2D6C06E6F295}" dt="2017-09-22T22:16:37.827" v="137" actId="113"/>
        <pc:sldMkLst>
          <pc:docMk/>
          <pc:sldMk cId="877580574" sldId="288"/>
        </pc:sldMkLst>
        <pc:spChg chg="mod">
          <ac:chgData name="Karen Gordon" userId="e0c1812845bc09e5" providerId="LiveId" clId="{FA2F77F6-E3CE-49FD-97EE-2D6C06E6F295}" dt="2017-09-22T22:16:37.827" v="137" actId="113"/>
          <ac:spMkLst>
            <pc:docMk/>
            <pc:sldMk cId="877580574" sldId="288"/>
            <ac:spMk id="3" creationId="{00000000-0000-0000-0000-000000000000}"/>
          </ac:spMkLst>
        </pc:spChg>
      </pc:sldChg>
      <pc:sldChg chg="modSp del">
        <pc:chgData name="Karen Gordon" userId="e0c1812845bc09e5" providerId="LiveId" clId="{FA2F77F6-E3CE-49FD-97EE-2D6C06E6F295}" dt="2017-09-23T18:35:37.880" v="286" actId="2696"/>
        <pc:sldMkLst>
          <pc:docMk/>
          <pc:sldMk cId="3190674356" sldId="290"/>
        </pc:sldMkLst>
        <pc:spChg chg="mod">
          <ac:chgData name="Karen Gordon" userId="e0c1812845bc09e5" providerId="LiveId" clId="{FA2F77F6-E3CE-49FD-97EE-2D6C06E6F295}" dt="2017-09-22T22:16:22.747" v="136" actId="113"/>
          <ac:spMkLst>
            <pc:docMk/>
            <pc:sldMk cId="3190674356" sldId="290"/>
            <ac:spMk id="2" creationId="{00000000-0000-0000-0000-000000000000}"/>
          </ac:spMkLst>
        </pc:spChg>
      </pc:sldChg>
      <pc:sldChg chg="modSp ord">
        <pc:chgData name="Karen Gordon" userId="e0c1812845bc09e5" providerId="LiveId" clId="{FA2F77F6-E3CE-49FD-97EE-2D6C06E6F295}" dt="2017-09-23T18:37:45.009" v="291" actId="113"/>
        <pc:sldMkLst>
          <pc:docMk/>
          <pc:sldMk cId="3087656571" sldId="291"/>
        </pc:sldMkLst>
        <pc:spChg chg="mod">
          <ac:chgData name="Karen Gordon" userId="e0c1812845bc09e5" providerId="LiveId" clId="{FA2F77F6-E3CE-49FD-97EE-2D6C06E6F295}" dt="2017-09-23T18:37:45.009" v="291" actId="113"/>
          <ac:spMkLst>
            <pc:docMk/>
            <pc:sldMk cId="3087656571" sldId="291"/>
            <ac:spMk id="2" creationId="{0C384A69-3A68-421F-B859-0B9C46F15693}"/>
          </ac:spMkLst>
        </pc:spChg>
      </pc:sldChg>
      <pc:sldChg chg="modSp add modTransition">
        <pc:chgData name="Karen Gordon" userId="e0c1812845bc09e5" providerId="LiveId" clId="{FA2F77F6-E3CE-49FD-97EE-2D6C06E6F295}" dt="2017-09-23T18:38:03.846" v="293" actId="113"/>
        <pc:sldMkLst>
          <pc:docMk/>
          <pc:sldMk cId="2293270070" sldId="292"/>
        </pc:sldMkLst>
        <pc:spChg chg="mod">
          <ac:chgData name="Karen Gordon" userId="e0c1812845bc09e5" providerId="LiveId" clId="{FA2F77F6-E3CE-49FD-97EE-2D6C06E6F295}" dt="2017-09-23T18:38:03.846" v="293" actId="113"/>
          <ac:spMkLst>
            <pc:docMk/>
            <pc:sldMk cId="2293270070" sldId="292"/>
            <ac:spMk id="7" creationId="{00000000-0000-0000-0000-000000000000}"/>
          </ac:spMkLst>
        </pc:spChg>
      </pc:sldChg>
      <pc:sldChg chg="add modTransition">
        <pc:chgData name="Karen Gordon" userId="e0c1812845bc09e5" providerId="LiveId" clId="{FA2F77F6-E3CE-49FD-97EE-2D6C06E6F295}" dt="2017-09-22T21:52:30.244" v="0" actId="113"/>
        <pc:sldMkLst>
          <pc:docMk/>
          <pc:sldMk cId="2797734216" sldId="293"/>
        </pc:sldMkLst>
      </pc:sldChg>
      <pc:sldChg chg="modSp add ord modTransition">
        <pc:chgData name="Karen Gordon" userId="e0c1812845bc09e5" providerId="LiveId" clId="{FA2F77F6-E3CE-49FD-97EE-2D6C06E6F295}" dt="2017-09-23T18:39:57.528" v="384" actId="2696"/>
        <pc:sldMkLst>
          <pc:docMk/>
          <pc:sldMk cId="752730802" sldId="294"/>
        </pc:sldMkLst>
        <pc:spChg chg="mod">
          <ac:chgData name="Karen Gordon" userId="e0c1812845bc09e5" providerId="LiveId" clId="{FA2F77F6-E3CE-49FD-97EE-2D6C06E6F295}" dt="2017-09-22T22:14:10.956" v="115" actId="113"/>
          <ac:spMkLst>
            <pc:docMk/>
            <pc:sldMk cId="752730802" sldId="294"/>
            <ac:spMk id="2" creationId="{00000000-0000-0000-0000-000000000000}"/>
          </ac:spMkLst>
        </pc:spChg>
      </pc:sldChg>
      <pc:sldChg chg="addSp delSp modSp add modTransition">
        <pc:chgData name="Karen Gordon" userId="e0c1812845bc09e5" providerId="LiveId" clId="{FA2F77F6-E3CE-49FD-97EE-2D6C06E6F295}" dt="2017-09-22T21:57:10.248" v="19" actId="255"/>
        <pc:sldMkLst>
          <pc:docMk/>
          <pc:sldMk cId="329222898" sldId="295"/>
        </pc:sldMkLst>
        <pc:spChg chg="mod">
          <ac:chgData name="Karen Gordon" userId="e0c1812845bc09e5" providerId="LiveId" clId="{FA2F77F6-E3CE-49FD-97EE-2D6C06E6F295}" dt="2017-09-22T21:57:10.248" v="19" actId="255"/>
          <ac:spMkLst>
            <pc:docMk/>
            <pc:sldMk cId="329222898" sldId="295"/>
            <ac:spMk id="2" creationId="{00000000-0000-0000-0000-000000000000}"/>
          </ac:spMkLst>
        </pc:spChg>
        <pc:spChg chg="add del mod">
          <ac:chgData name="Karen Gordon" userId="e0c1812845bc09e5" providerId="LiveId" clId="{FA2F77F6-E3CE-49FD-97EE-2D6C06E6F295}" dt="2017-09-22T21:53:32.398" v="4" actId="255"/>
          <ac:spMkLst>
            <pc:docMk/>
            <pc:sldMk cId="329222898" sldId="295"/>
            <ac:spMk id="3" creationId="{404D5731-51A8-42FD-AED1-10C65AE864CA}"/>
          </ac:spMkLst>
        </pc:spChg>
        <pc:spChg chg="add del mod">
          <ac:chgData name="Karen Gordon" userId="e0c1812845bc09e5" providerId="LiveId" clId="{FA2F77F6-E3CE-49FD-97EE-2D6C06E6F295}" dt="2017-09-22T21:53:32.398" v="4" actId="255"/>
          <ac:spMkLst>
            <pc:docMk/>
            <pc:sldMk cId="329222898" sldId="295"/>
            <ac:spMk id="4" creationId="{E6B7F7DF-A065-4640-82E9-9A3BC0B8B4F3}"/>
          </ac:spMkLst>
        </pc:spChg>
        <pc:spChg chg="add del mod">
          <ac:chgData name="Karen Gordon" userId="e0c1812845bc09e5" providerId="LiveId" clId="{FA2F77F6-E3CE-49FD-97EE-2D6C06E6F295}" dt="2017-09-22T21:53:36.834" v="5" actId="255"/>
          <ac:spMkLst>
            <pc:docMk/>
            <pc:sldMk cId="329222898" sldId="295"/>
            <ac:spMk id="5" creationId="{85D8C4EB-2AC1-41DF-8D53-3F32F37418FD}"/>
          </ac:spMkLst>
        </pc:spChg>
        <pc:spChg chg="add del mod">
          <ac:chgData name="Karen Gordon" userId="e0c1812845bc09e5" providerId="LiveId" clId="{FA2F77F6-E3CE-49FD-97EE-2D6C06E6F295}" dt="2017-09-22T21:56:26.656" v="13" actId="255"/>
          <ac:spMkLst>
            <pc:docMk/>
            <pc:sldMk cId="329222898" sldId="295"/>
            <ac:spMk id="6" creationId="{360AB247-0C09-4303-91C7-66BF04F964E8}"/>
          </ac:spMkLst>
        </pc:spChg>
        <pc:spChg chg="add del mod">
          <ac:chgData name="Karen Gordon" userId="e0c1812845bc09e5" providerId="LiveId" clId="{FA2F77F6-E3CE-49FD-97EE-2D6C06E6F295}" dt="2017-09-22T21:56:26.656" v="13" actId="255"/>
          <ac:spMkLst>
            <pc:docMk/>
            <pc:sldMk cId="329222898" sldId="295"/>
            <ac:spMk id="7" creationId="{2EB910BA-AB33-468C-B71E-BFDAF753FA87}"/>
          </ac:spMkLst>
        </pc:spChg>
      </pc:sldChg>
      <pc:sldChg chg="addSp delSp modSp add del modTransition">
        <pc:chgData name="Karen Gordon" userId="e0c1812845bc09e5" providerId="LiveId" clId="{FA2F77F6-E3CE-49FD-97EE-2D6C06E6F295}" dt="2017-09-22T22:12:20.909" v="88" actId="2696"/>
        <pc:sldMkLst>
          <pc:docMk/>
          <pc:sldMk cId="3711308269" sldId="296"/>
        </pc:sldMkLst>
        <pc:spChg chg="mod">
          <ac:chgData name="Karen Gordon" userId="e0c1812845bc09e5" providerId="LiveId" clId="{FA2F77F6-E3CE-49FD-97EE-2D6C06E6F295}" dt="2017-09-22T21:59:50.576" v="43" actId="27636"/>
          <ac:spMkLst>
            <pc:docMk/>
            <pc:sldMk cId="3711308269" sldId="296"/>
            <ac:spMk id="2" creationId="{00000000-0000-0000-0000-000000000000}"/>
          </ac:spMkLst>
        </pc:spChg>
        <pc:spChg chg="add del mod">
          <ac:chgData name="Karen Gordon" userId="e0c1812845bc09e5" providerId="LiveId" clId="{FA2F77F6-E3CE-49FD-97EE-2D6C06E6F295}" dt="2017-09-22T21:57:59.740" v="23" actId="2696"/>
          <ac:spMkLst>
            <pc:docMk/>
            <pc:sldMk cId="3711308269" sldId="296"/>
            <ac:spMk id="3" creationId="{79872A18-BDE7-45C9-BB9E-7D0BB90A8075}"/>
          </ac:spMkLst>
        </pc:spChg>
        <pc:spChg chg="add del mod">
          <ac:chgData name="Karen Gordon" userId="e0c1812845bc09e5" providerId="LiveId" clId="{FA2F77F6-E3CE-49FD-97EE-2D6C06E6F295}" dt="2017-09-22T21:58:46.847" v="31" actId="2696"/>
          <ac:spMkLst>
            <pc:docMk/>
            <pc:sldMk cId="3711308269" sldId="296"/>
            <ac:spMk id="4" creationId="{40DDF5DE-F885-4E8E-B67C-2491D7FF6104}"/>
          </ac:spMkLst>
        </pc:spChg>
        <pc:spChg chg="add del mod">
          <ac:chgData name="Karen Gordon" userId="e0c1812845bc09e5" providerId="LiveId" clId="{FA2F77F6-E3CE-49FD-97EE-2D6C06E6F295}" dt="2017-09-22T21:59:42.384" v="39" actId="2696"/>
          <ac:spMkLst>
            <pc:docMk/>
            <pc:sldMk cId="3711308269" sldId="296"/>
            <ac:spMk id="5" creationId="{7957041E-4B18-4B5C-80C7-AF6D32CEC21E}"/>
          </ac:spMkLst>
        </pc:spChg>
        <pc:spChg chg="add del mod">
          <ac:chgData name="Karen Gordon" userId="e0c1812845bc09e5" providerId="LiveId" clId="{FA2F77F6-E3CE-49FD-97EE-2D6C06E6F295}" dt="2017-09-22T21:59:42.384" v="39" actId="2696"/>
          <ac:spMkLst>
            <pc:docMk/>
            <pc:sldMk cId="3711308269" sldId="296"/>
            <ac:spMk id="6" creationId="{62A85681-5696-4CDF-8620-F8550A87F992}"/>
          </ac:spMkLst>
        </pc:spChg>
        <pc:spChg chg="add mod">
          <ac:chgData name="Karen Gordon" userId="e0c1812845bc09e5" providerId="LiveId" clId="{FA2F77F6-E3CE-49FD-97EE-2D6C06E6F295}" dt="2017-09-22T22:09:17.688" v="87" actId="2696"/>
          <ac:spMkLst>
            <pc:docMk/>
            <pc:sldMk cId="3711308269" sldId="296"/>
            <ac:spMk id="7" creationId="{ED9FC7F3-21F1-4E6A-899B-81CED2938239}"/>
          </ac:spMkLst>
        </pc:spChg>
      </pc:sldChg>
      <pc:sldChg chg="addSp delSp modSp add modTransition">
        <pc:chgData name="Karen Gordon" userId="e0c1812845bc09e5" providerId="LiveId" clId="{FA2F77F6-E3CE-49FD-97EE-2D6C06E6F295}" dt="2017-09-22T22:09:02.417" v="86" actId="255"/>
        <pc:sldMkLst>
          <pc:docMk/>
          <pc:sldMk cId="2915392706" sldId="297"/>
        </pc:sldMkLst>
        <pc:spChg chg="mod">
          <ac:chgData name="Karen Gordon" userId="e0c1812845bc09e5" providerId="LiveId" clId="{FA2F77F6-E3CE-49FD-97EE-2D6C06E6F295}" dt="2017-09-22T22:09:02.417" v="86" actId="255"/>
          <ac:spMkLst>
            <pc:docMk/>
            <pc:sldMk cId="2915392706" sldId="297"/>
            <ac:spMk id="2" creationId="{00000000-0000-0000-0000-000000000000}"/>
          </ac:spMkLst>
        </pc:spChg>
        <pc:spChg chg="add del mod">
          <ac:chgData name="Karen Gordon" userId="e0c1812845bc09e5" providerId="LiveId" clId="{FA2F77F6-E3CE-49FD-97EE-2D6C06E6F295}" dt="2017-09-22T22:07:55.461" v="79" actId="255"/>
          <ac:spMkLst>
            <pc:docMk/>
            <pc:sldMk cId="2915392706" sldId="297"/>
            <ac:spMk id="3" creationId="{9BAD1F5D-35B1-41C5-8F74-45883B5AE58E}"/>
          </ac:spMkLst>
        </pc:spChg>
        <pc:spChg chg="add mod">
          <ac:chgData name="Karen Gordon" userId="e0c1812845bc09e5" providerId="LiveId" clId="{FA2F77F6-E3CE-49FD-97EE-2D6C06E6F295}" dt="2017-09-22T22:08:49.731" v="85" actId="255"/>
          <ac:spMkLst>
            <pc:docMk/>
            <pc:sldMk cId="2915392706" sldId="297"/>
            <ac:spMk id="4" creationId="{DB3533C6-05BF-4757-8B7F-7EF3A97BB607}"/>
          </ac:spMkLst>
        </pc:spChg>
      </pc:sldChg>
      <pc:sldChg chg="modSp add modTransition">
        <pc:chgData name="Karen Gordon" userId="e0c1812845bc09e5" providerId="LiveId" clId="{FA2F77F6-E3CE-49FD-97EE-2D6C06E6F295}" dt="2017-09-22T22:01:28.561" v="49" actId="14100"/>
        <pc:sldMkLst>
          <pc:docMk/>
          <pc:sldMk cId="1286910736" sldId="298"/>
        </pc:sldMkLst>
        <pc:picChg chg="mod">
          <ac:chgData name="Karen Gordon" userId="e0c1812845bc09e5" providerId="LiveId" clId="{FA2F77F6-E3CE-49FD-97EE-2D6C06E6F295}" dt="2017-09-22T22:01:28.561" v="49" actId="14100"/>
          <ac:picMkLst>
            <pc:docMk/>
            <pc:sldMk cId="1286910736" sldId="298"/>
            <ac:picMk id="2051" creationId="{00000000-0000-0000-0000-000000000000}"/>
          </ac:picMkLst>
        </pc:picChg>
      </pc:sldChg>
      <pc:sldChg chg="add modTransition">
        <pc:chgData name="Karen Gordon" userId="e0c1812845bc09e5" providerId="LiveId" clId="{FA2F77F6-E3CE-49FD-97EE-2D6C06E6F295}" dt="2017-09-22T21:52:30.244" v="0" actId="113"/>
        <pc:sldMkLst>
          <pc:docMk/>
          <pc:sldMk cId="224074865" sldId="299"/>
        </pc:sldMkLst>
      </pc:sldChg>
      <pc:sldChg chg="modSp add modTransition">
        <pc:chgData name="Karen Gordon" userId="e0c1812845bc09e5" providerId="LiveId" clId="{FA2F77F6-E3CE-49FD-97EE-2D6C06E6F295}" dt="2017-09-22T22:15:55.794" v="134" actId="255"/>
        <pc:sldMkLst>
          <pc:docMk/>
          <pc:sldMk cId="459455467" sldId="300"/>
        </pc:sldMkLst>
        <pc:spChg chg="mod">
          <ac:chgData name="Karen Gordon" userId="e0c1812845bc09e5" providerId="LiveId" clId="{FA2F77F6-E3CE-49FD-97EE-2D6C06E6F295}" dt="2017-09-22T22:15:55.794" v="134" actId="255"/>
          <ac:spMkLst>
            <pc:docMk/>
            <pc:sldMk cId="459455467" sldId="300"/>
            <ac:spMk id="2" creationId="{00000000-0000-0000-0000-000000000000}"/>
          </ac:spMkLst>
        </pc:spChg>
        <pc:spChg chg="mod">
          <ac:chgData name="Karen Gordon" userId="e0c1812845bc09e5" providerId="LiveId" clId="{FA2F77F6-E3CE-49FD-97EE-2D6C06E6F295}" dt="2017-09-22T21:54:17.972" v="9" actId="27636"/>
          <ac:spMkLst>
            <pc:docMk/>
            <pc:sldMk cId="459455467" sldId="300"/>
            <ac:spMk id="3" creationId="{00000000-0000-0000-0000-000000000000}"/>
          </ac:spMkLst>
        </pc:spChg>
      </pc:sldChg>
      <pc:sldChg chg="modSp add modTransition">
        <pc:chgData name="Karen Gordon" userId="e0c1812845bc09e5" providerId="LiveId" clId="{FA2F77F6-E3CE-49FD-97EE-2D6C06E6F295}" dt="2017-09-22T22:15:43.662" v="131" actId="255"/>
        <pc:sldMkLst>
          <pc:docMk/>
          <pc:sldMk cId="1383225180" sldId="301"/>
        </pc:sldMkLst>
        <pc:spChg chg="mod">
          <ac:chgData name="Karen Gordon" userId="e0c1812845bc09e5" providerId="LiveId" clId="{FA2F77F6-E3CE-49FD-97EE-2D6C06E6F295}" dt="2017-09-22T22:15:43.662" v="131" actId="255"/>
          <ac:spMkLst>
            <pc:docMk/>
            <pc:sldMk cId="1383225180" sldId="301"/>
            <ac:spMk id="2" creationId="{00000000-0000-0000-0000-000000000000}"/>
          </ac:spMkLst>
        </pc:spChg>
      </pc:sldChg>
      <pc:sldChg chg="add">
        <pc:chgData name="Karen Gordon" userId="e0c1812845bc09e5" providerId="LiveId" clId="{FA2F77F6-E3CE-49FD-97EE-2D6C06E6F295}" dt="2017-09-22T21:52:30.244" v="0" actId="113"/>
        <pc:sldMkLst>
          <pc:docMk/>
          <pc:sldMk cId="4012656274" sldId="302"/>
        </pc:sldMkLst>
      </pc:sldChg>
      <pc:sldChg chg="modSp add modTransition">
        <pc:chgData name="Karen Gordon" userId="e0c1812845bc09e5" providerId="LiveId" clId="{FA2F77F6-E3CE-49FD-97EE-2D6C06E6F295}" dt="2017-09-22T22:15:04.253" v="124" actId="113"/>
        <pc:sldMkLst>
          <pc:docMk/>
          <pc:sldMk cId="510281392" sldId="303"/>
        </pc:sldMkLst>
        <pc:spChg chg="mod">
          <ac:chgData name="Karen Gordon" userId="e0c1812845bc09e5" providerId="LiveId" clId="{FA2F77F6-E3CE-49FD-97EE-2D6C06E6F295}" dt="2017-09-22T22:15:04.253" v="124" actId="113"/>
          <ac:spMkLst>
            <pc:docMk/>
            <pc:sldMk cId="510281392" sldId="303"/>
            <ac:spMk id="2" creationId="{00000000-0000-0000-0000-000000000000}"/>
          </ac:spMkLst>
        </pc:spChg>
      </pc:sldChg>
      <pc:sldChg chg="modSp add modTransition">
        <pc:chgData name="Karen Gordon" userId="e0c1812845bc09e5" providerId="LiveId" clId="{FA2F77F6-E3CE-49FD-97EE-2D6C06E6F295}" dt="2017-09-22T22:15:14.692" v="126" actId="113"/>
        <pc:sldMkLst>
          <pc:docMk/>
          <pc:sldMk cId="1859377604" sldId="304"/>
        </pc:sldMkLst>
        <pc:spChg chg="mod">
          <ac:chgData name="Karen Gordon" userId="e0c1812845bc09e5" providerId="LiveId" clId="{FA2F77F6-E3CE-49FD-97EE-2D6C06E6F295}" dt="2017-09-22T22:15:14.692" v="126" actId="113"/>
          <ac:spMkLst>
            <pc:docMk/>
            <pc:sldMk cId="1859377604" sldId="304"/>
            <ac:spMk id="2" creationId="{00000000-0000-0000-0000-000000000000}"/>
          </ac:spMkLst>
        </pc:spChg>
      </pc:sldChg>
      <pc:sldChg chg="modSp add modTransition">
        <pc:chgData name="Karen Gordon" userId="e0c1812845bc09e5" providerId="LiveId" clId="{FA2F77F6-E3CE-49FD-97EE-2D6C06E6F295}" dt="2017-09-22T22:15:21.244" v="127" actId="113"/>
        <pc:sldMkLst>
          <pc:docMk/>
          <pc:sldMk cId="2394985139" sldId="305"/>
        </pc:sldMkLst>
        <pc:spChg chg="mod">
          <ac:chgData name="Karen Gordon" userId="e0c1812845bc09e5" providerId="LiveId" clId="{FA2F77F6-E3CE-49FD-97EE-2D6C06E6F295}" dt="2017-09-22T22:15:21.244" v="127" actId="113"/>
          <ac:spMkLst>
            <pc:docMk/>
            <pc:sldMk cId="2394985139" sldId="305"/>
            <ac:spMk id="2" creationId="{00000000-0000-0000-0000-000000000000}"/>
          </ac:spMkLst>
        </pc:spChg>
      </pc:sldChg>
      <pc:sldChg chg="modSp add modTransition">
        <pc:chgData name="Karen Gordon" userId="e0c1812845bc09e5" providerId="LiveId" clId="{FA2F77F6-E3CE-49FD-97EE-2D6C06E6F295}" dt="2017-09-22T22:15:29.692" v="128" actId="113"/>
        <pc:sldMkLst>
          <pc:docMk/>
          <pc:sldMk cId="3569538361" sldId="306"/>
        </pc:sldMkLst>
        <pc:spChg chg="mod">
          <ac:chgData name="Karen Gordon" userId="e0c1812845bc09e5" providerId="LiveId" clId="{FA2F77F6-E3CE-49FD-97EE-2D6C06E6F295}" dt="2017-09-22T22:15:29.692" v="128" actId="113"/>
          <ac:spMkLst>
            <pc:docMk/>
            <pc:sldMk cId="3569538361" sldId="306"/>
            <ac:spMk id="2" creationId="{00000000-0000-0000-0000-000000000000}"/>
          </ac:spMkLst>
        </pc:spChg>
      </pc:sldChg>
      <pc:sldChg chg="modSp add">
        <pc:chgData name="Karen Gordon" userId="e0c1812845bc09e5" providerId="LiveId" clId="{FA2F77F6-E3CE-49FD-97EE-2D6C06E6F295}" dt="2017-09-22T22:16:10.118" v="135" actId="1076"/>
        <pc:sldMkLst>
          <pc:docMk/>
          <pc:sldMk cId="26409440" sldId="307"/>
        </pc:sldMkLst>
        <pc:spChg chg="mod">
          <ac:chgData name="Karen Gordon" userId="e0c1812845bc09e5" providerId="LiveId" clId="{FA2F77F6-E3CE-49FD-97EE-2D6C06E6F295}" dt="2017-09-22T22:16:10.118" v="135" actId="1076"/>
          <ac:spMkLst>
            <pc:docMk/>
            <pc:sldMk cId="26409440" sldId="307"/>
            <ac:spMk id="2" creationId="{8517DBB5-004E-401B-91EC-036FD5780AA4}"/>
          </ac:spMkLst>
        </pc:spChg>
        <pc:spChg chg="mod">
          <ac:chgData name="Karen Gordon" userId="e0c1812845bc09e5" providerId="LiveId" clId="{FA2F77F6-E3CE-49FD-97EE-2D6C06E6F295}" dt="2017-09-22T22:13:15.543" v="111" actId="1076"/>
          <ac:spMkLst>
            <pc:docMk/>
            <pc:sldMk cId="26409440" sldId="307"/>
            <ac:spMk id="3" creationId="{4B362492-FF7D-402B-96AC-BC5CA5CC1838}"/>
          </ac:spMkLst>
        </pc:spChg>
      </pc:sldChg>
      <pc:sldChg chg="modSp add del">
        <pc:chgData name="Karen Gordon" userId="e0c1812845bc09e5" providerId="LiveId" clId="{FA2F77F6-E3CE-49FD-97EE-2D6C06E6F295}" dt="2017-09-22T22:33:29.014" v="272" actId="2696"/>
        <pc:sldMkLst>
          <pc:docMk/>
          <pc:sldMk cId="1149457166" sldId="308"/>
        </pc:sldMkLst>
        <pc:spChg chg="mod">
          <ac:chgData name="Karen Gordon" userId="e0c1812845bc09e5" providerId="LiveId" clId="{FA2F77F6-E3CE-49FD-97EE-2D6C06E6F295}" dt="2017-09-22T22:24:48.397" v="203" actId="20577"/>
          <ac:spMkLst>
            <pc:docMk/>
            <pc:sldMk cId="1149457166" sldId="308"/>
            <ac:spMk id="2" creationId="{DBCF3B52-0BAB-4475-A9EF-A69B364F5B76}"/>
          </ac:spMkLst>
        </pc:spChg>
        <pc:spChg chg="mod">
          <ac:chgData name="Karen Gordon" userId="e0c1812845bc09e5" providerId="LiveId" clId="{FA2F77F6-E3CE-49FD-97EE-2D6C06E6F295}" dt="2017-09-22T22:26:42.007" v="271" actId="5793"/>
          <ac:spMkLst>
            <pc:docMk/>
            <pc:sldMk cId="1149457166" sldId="308"/>
            <ac:spMk id="3" creationId="{557C0B23-49CF-45CC-A1C5-977EBC14BCDE}"/>
          </ac:spMkLst>
        </pc:spChg>
      </pc:sldChg>
      <pc:sldChg chg="modSp add del modTransition">
        <pc:chgData name="Karen Gordon" userId="e0c1812845bc09e5" providerId="LiveId" clId="{FA2F77F6-E3CE-49FD-97EE-2D6C06E6F295}" dt="2017-09-22T22:13:39.414" v="113" actId="2696"/>
        <pc:sldMkLst>
          <pc:docMk/>
          <pc:sldMk cId="3711308269" sldId="308"/>
        </pc:sldMkLst>
        <pc:spChg chg="mod">
          <ac:chgData name="Karen Gordon" userId="e0c1812845bc09e5" providerId="LiveId" clId="{FA2F77F6-E3CE-49FD-97EE-2D6C06E6F295}" dt="2017-09-22T22:12:44.821" v="92" actId="14100"/>
          <ac:spMkLst>
            <pc:docMk/>
            <pc:sldMk cId="3711308269" sldId="308"/>
            <ac:spMk id="2" creationId="{00000000-0000-0000-0000-000000000000}"/>
          </ac:spMkLst>
        </pc:spChg>
      </pc:sldChg>
      <pc:sldChg chg="modSp add">
        <pc:chgData name="Karen Gordon" userId="e0c1812845bc09e5" providerId="LiveId" clId="{FA2F77F6-E3CE-49FD-97EE-2D6C06E6F295}" dt="2017-09-23T18:37:35.704" v="290" actId="113"/>
        <pc:sldMkLst>
          <pc:docMk/>
          <pc:sldMk cId="3907717141" sldId="308"/>
        </pc:sldMkLst>
        <pc:spChg chg="mod">
          <ac:chgData name="Karen Gordon" userId="e0c1812845bc09e5" providerId="LiveId" clId="{FA2F77F6-E3CE-49FD-97EE-2D6C06E6F295}" dt="2017-09-23T18:37:35.704" v="290" actId="113"/>
          <ac:spMkLst>
            <pc:docMk/>
            <pc:sldMk cId="3907717141" sldId="308"/>
            <ac:spMk id="3074" creationId="{00000000-0000-0000-0000-000000000000}"/>
          </ac:spMkLst>
        </pc:spChg>
        <pc:spChg chg="mod">
          <ac:chgData name="Karen Gordon" userId="e0c1812845bc09e5" providerId="LiveId" clId="{FA2F77F6-E3CE-49FD-97EE-2D6C06E6F295}" dt="2017-09-23T18:37:18.514" v="288" actId="255"/>
          <ac:spMkLst>
            <pc:docMk/>
            <pc:sldMk cId="3907717141" sldId="308"/>
            <ac:spMk id="3075" creationId="{00000000-0000-0000-0000-000000000000}"/>
          </ac:spMkLst>
        </pc:spChg>
      </pc:sldChg>
      <pc:sldChg chg="modSp add del modTransition">
        <pc:chgData name="Karen Gordon" userId="e0c1812845bc09e5" providerId="LiveId" clId="{FA2F77F6-E3CE-49FD-97EE-2D6C06E6F295}" dt="2017-09-22T22:13:27.787" v="112" actId="2696"/>
        <pc:sldMkLst>
          <pc:docMk/>
          <pc:sldMk cId="1580964032" sldId="309"/>
        </pc:sldMkLst>
        <pc:spChg chg="mod">
          <ac:chgData name="Karen Gordon" userId="e0c1812845bc09e5" providerId="LiveId" clId="{FA2F77F6-E3CE-49FD-97EE-2D6C06E6F295}" dt="2017-09-22T22:13:04.586" v="110" actId="14100"/>
          <ac:spMkLst>
            <pc:docMk/>
            <pc:sldMk cId="1580964032" sldId="309"/>
            <ac:spMk id="2" creationId="{00000000-0000-0000-0000-000000000000}"/>
          </ac:spMkLst>
        </pc:spChg>
      </pc:sldChg>
      <pc:sldChg chg="addSp delSp modSp add modTransition">
        <pc:chgData name="Karen Gordon" userId="e0c1812845bc09e5" providerId="LiveId" clId="{FA2F77F6-E3CE-49FD-97EE-2D6C06E6F295}" dt="2017-09-23T18:39:39.568" v="383" actId="113"/>
        <pc:sldMkLst>
          <pc:docMk/>
          <pc:sldMk cId="2933581488" sldId="309"/>
        </pc:sldMkLst>
        <pc:spChg chg="del">
          <ac:chgData name="Karen Gordon" userId="e0c1812845bc09e5" providerId="LiveId" clId="{FA2F77F6-E3CE-49FD-97EE-2D6C06E6F295}" dt="2017-09-23T18:38:18.742" v="295" actId="113"/>
          <ac:spMkLst>
            <pc:docMk/>
            <pc:sldMk cId="2933581488" sldId="309"/>
            <ac:spMk id="2" creationId="{3B127D10-8D73-4524-AF68-D26DA111F560}"/>
          </ac:spMkLst>
        </pc:spChg>
        <pc:spChg chg="del">
          <ac:chgData name="Karen Gordon" userId="e0c1812845bc09e5" providerId="LiveId" clId="{FA2F77F6-E3CE-49FD-97EE-2D6C06E6F295}" dt="2017-09-23T18:38:18.742" v="295" actId="113"/>
          <ac:spMkLst>
            <pc:docMk/>
            <pc:sldMk cId="2933581488" sldId="309"/>
            <ac:spMk id="3" creationId="{86FDB051-96B7-4985-98D3-E394C90EA84A}"/>
          </ac:spMkLst>
        </pc:spChg>
        <pc:spChg chg="del">
          <ac:chgData name="Karen Gordon" userId="e0c1812845bc09e5" providerId="LiveId" clId="{FA2F77F6-E3CE-49FD-97EE-2D6C06E6F295}" dt="2017-09-23T18:38:18.742" v="295" actId="113"/>
          <ac:spMkLst>
            <pc:docMk/>
            <pc:sldMk cId="2933581488" sldId="309"/>
            <ac:spMk id="4" creationId="{B61D522C-0B8E-4750-BF9E-CEBDC55CED31}"/>
          </ac:spMkLst>
        </pc:spChg>
        <pc:spChg chg="add mod">
          <ac:chgData name="Karen Gordon" userId="e0c1812845bc09e5" providerId="LiveId" clId="{FA2F77F6-E3CE-49FD-97EE-2D6C06E6F295}" dt="2017-09-23T18:39:39.568" v="383" actId="113"/>
          <ac:spMkLst>
            <pc:docMk/>
            <pc:sldMk cId="2933581488" sldId="309"/>
            <ac:spMk id="5" creationId="{83DAA92D-D151-44BF-AC2F-610D0BBBFD7D}"/>
          </ac:spMkLst>
        </pc:spChg>
        <pc:spChg chg="add del mod">
          <ac:chgData name="Karen Gordon" userId="e0c1812845bc09e5" providerId="LiveId" clId="{FA2F77F6-E3CE-49FD-97EE-2D6C06E6F295}" dt="2017-09-23T18:39:18.590" v="377" actId="113"/>
          <ac:spMkLst>
            <pc:docMk/>
            <pc:sldMk cId="2933581488" sldId="309"/>
            <ac:spMk id="6" creationId="{BBEA148C-EC03-4179-8897-2FDBC2ABCC7E}"/>
          </ac:spMkLst>
        </pc:spChg>
      </pc:sldChg>
      <pc:sldChg chg="modSp add ord">
        <pc:chgData name="Karen Gordon" userId="e0c1812845bc09e5" providerId="LiveId" clId="{FA2F77F6-E3CE-49FD-97EE-2D6C06E6F295}" dt="2017-09-23T18:46:08.909" v="412" actId="27636"/>
        <pc:sldMkLst>
          <pc:docMk/>
          <pc:sldMk cId="3501248403" sldId="310"/>
        </pc:sldMkLst>
        <pc:spChg chg="mod">
          <ac:chgData name="Karen Gordon" userId="e0c1812845bc09e5" providerId="LiveId" clId="{FA2F77F6-E3CE-49FD-97EE-2D6C06E6F295}" dt="2017-09-23T18:46:08.909" v="412" actId="27636"/>
          <ac:spMkLst>
            <pc:docMk/>
            <pc:sldMk cId="3501248403" sldId="310"/>
            <ac:spMk id="410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7C6ACB66-EAB9-4D45-9F9C-28EA120D791D}" type="datetimeFigureOut">
              <a:rPr lang="en-US"/>
              <a:t>10/7/2017</a:t>
            </a:fld>
            <a:endParaRPr dirty="0"/>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92837A6B-DAA4-4C2D-AEAB-4E9E70095794}" type="slidenum">
              <a:rPr/>
              <a:t>‹#›</a:t>
            </a:fld>
            <a:endParaRPr dirty="0"/>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F879D970-AC71-40CF-8717-2E4EAB5207AF}" type="datetimeFigureOut">
              <a:rPr lang="en-US"/>
              <a:t>10/7/2017</a:t>
            </a:fld>
            <a:endParaRPr dirty="0"/>
          </a:p>
        </p:txBody>
      </p:sp>
      <p:sp>
        <p:nvSpPr>
          <p:cNvPr id="4" name="Slide Image Placeholder 3"/>
          <p:cNvSpPr>
            <a:spLocks noGrp="1" noRot="1" noChangeAspect="1"/>
          </p:cNvSpPr>
          <p:nvPr>
            <p:ph type="sldImg" idx="2"/>
          </p:nvPr>
        </p:nvSpPr>
        <p:spPr>
          <a:xfrm>
            <a:off x="350838" y="693738"/>
            <a:ext cx="6156325" cy="3463925"/>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03266150-FA26-45B5-BF0B-186B42A09DC9}" type="slidenum">
              <a:rPr/>
              <a:t>‹#›</a:t>
            </a:fld>
            <a:endParaRPr dirty="0"/>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10/7/2017</a:t>
            </a:fld>
            <a:endParaRPr dirty="0"/>
          </a:p>
        </p:txBody>
      </p:sp>
      <p:sp>
        <p:nvSpPr>
          <p:cNvPr id="6" name="Slide Number Placeholder 5"/>
          <p:cNvSpPr>
            <a:spLocks noGrp="1"/>
          </p:cNvSpPr>
          <p:nvPr>
            <p:ph type="sldNum" sz="quarter" idx="12"/>
          </p:nvPr>
        </p:nvSpPr>
        <p:spPr/>
        <p:txBody>
          <a:bodyPr/>
          <a:lstStyle/>
          <a:p>
            <a:fld id="{693B167E-EA96-4147-81DE-549160052C22}" type="slidenum">
              <a:rPr/>
              <a:t>‹#›</a:t>
            </a:fld>
            <a:endParaRPr dirty="0"/>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10/7/2017</a:t>
            </a:fld>
            <a:endParaRPr dirty="0"/>
          </a:p>
        </p:txBody>
      </p:sp>
      <p:sp>
        <p:nvSpPr>
          <p:cNvPr id="6" name="Slide Number Placeholder 5"/>
          <p:cNvSpPr>
            <a:spLocks noGrp="1"/>
          </p:cNvSpPr>
          <p:nvPr>
            <p:ph type="sldNum" sz="quarter" idx="12"/>
          </p:nvPr>
        </p:nvSpPr>
        <p:spPr/>
        <p:txBody>
          <a:bodyPr/>
          <a:lstStyle/>
          <a:p>
            <a:fld id="{693B167E-EA96-4147-81DE-549160052C22}"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2" name="Vertical Title 1"/>
          <p:cNvSpPr>
            <a:spLocks noGrp="1"/>
          </p:cNvSpPr>
          <p:nvPr>
            <p:ph type="title" orient="vert"/>
          </p:nvPr>
        </p:nvSpPr>
        <p:spPr>
          <a:xfrm>
            <a:off x="9558667"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10/7/2017</a:t>
            </a:fld>
            <a:endParaRPr dirty="0"/>
          </a:p>
        </p:txBody>
      </p:sp>
      <p:sp>
        <p:nvSpPr>
          <p:cNvPr id="6" name="Slide Number Placeholder 5"/>
          <p:cNvSpPr>
            <a:spLocks noGrp="1"/>
          </p:cNvSpPr>
          <p:nvPr>
            <p:ph type="sldNum" sz="quarter" idx="12"/>
          </p:nvPr>
        </p:nvSpPr>
        <p:spPr/>
        <p:txBody>
          <a:bodyPr/>
          <a:lstStyle/>
          <a:p>
            <a:fld id="{693B167E-EA96-4147-81DE-549160052C22}"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4"/>
            <a:ext cx="10969943" cy="1139825"/>
          </a:xfrm>
        </p:spPr>
        <p:txBody>
          <a:bodyPr/>
          <a:lstStyle/>
          <a:p>
            <a:r>
              <a:rPr lang="en-US"/>
              <a:t>Click to edit Master title style</a:t>
            </a:r>
          </a:p>
        </p:txBody>
      </p:sp>
      <p:sp>
        <p:nvSpPr>
          <p:cNvPr id="3" name="Text Placeholder 2"/>
          <p:cNvSpPr>
            <a:spLocks noGrp="1"/>
          </p:cNvSpPr>
          <p:nvPr>
            <p:ph type="body"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441" y="6248400"/>
            <a:ext cx="2844059" cy="457200"/>
          </a:xfrm>
        </p:spPr>
        <p:txBody>
          <a:bodyPr/>
          <a:lstStyle>
            <a:lvl1pPr>
              <a:defRPr/>
            </a:lvl1pPr>
          </a:lstStyle>
          <a:p>
            <a:endParaRPr lang="en-US" dirty="0"/>
          </a:p>
        </p:txBody>
      </p:sp>
      <p:sp>
        <p:nvSpPr>
          <p:cNvPr id="6" name="Footer Placeholder 5"/>
          <p:cNvSpPr>
            <a:spLocks noGrp="1"/>
          </p:cNvSpPr>
          <p:nvPr>
            <p:ph type="ftr" sz="quarter" idx="11"/>
          </p:nvPr>
        </p:nvSpPr>
        <p:spPr>
          <a:xfrm>
            <a:off x="4164515" y="6248400"/>
            <a:ext cx="3859795"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8735325" y="6248400"/>
            <a:ext cx="2844059" cy="457200"/>
          </a:xfrm>
        </p:spPr>
        <p:txBody>
          <a:bodyPr/>
          <a:lstStyle>
            <a:lvl1pPr>
              <a:defRPr/>
            </a:lvl1pPr>
          </a:lstStyle>
          <a:p>
            <a:fld id="{EED06DE8-5096-47BA-8DC5-87BF8582DFF8}" type="slidenum">
              <a:rPr lang="en-US"/>
              <a:pPr/>
              <a:t>‹#›</a:t>
            </a:fld>
            <a:endParaRPr lang="en-US" dirty="0"/>
          </a:p>
        </p:txBody>
      </p:sp>
    </p:spTree>
    <p:extLst>
      <p:ext uri="{BB962C8B-B14F-4D97-AF65-F5344CB8AC3E}">
        <p14:creationId xmlns:p14="http://schemas.microsoft.com/office/powerpoint/2010/main" val="1119252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CD38C0-423F-477F-BBE8-127B49E2C31C}"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98B0FF-D838-41F7-872B-C027EFB578A1}" type="slidenum">
              <a:rPr lang="en-US" smtClean="0"/>
              <a:t>‹#›</a:t>
            </a:fld>
            <a:endParaRPr lang="en-US" dirty="0"/>
          </a:p>
        </p:txBody>
      </p:sp>
    </p:spTree>
    <p:extLst>
      <p:ext uri="{BB962C8B-B14F-4D97-AF65-F5344CB8AC3E}">
        <p14:creationId xmlns:p14="http://schemas.microsoft.com/office/powerpoint/2010/main" val="314487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10/7/2017</a:t>
            </a:fld>
            <a:endParaRPr dirty="0"/>
          </a:p>
        </p:txBody>
      </p:sp>
      <p:sp>
        <p:nvSpPr>
          <p:cNvPr id="6" name="Slide Number Placeholder 5"/>
          <p:cNvSpPr>
            <a:spLocks noGrp="1"/>
          </p:cNvSpPr>
          <p:nvPr>
            <p:ph type="sldNum" sz="quarter" idx="12"/>
          </p:nvPr>
        </p:nvSpPr>
        <p:spPr/>
        <p:txBody>
          <a:bodyPr/>
          <a:lstStyle/>
          <a:p>
            <a:fld id="{693B167E-EA96-4147-81DE-549160052C22}"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10/7/2017</a:t>
            </a:fld>
            <a:endParaRPr dirty="0"/>
          </a:p>
        </p:txBody>
      </p:sp>
      <p:sp>
        <p:nvSpPr>
          <p:cNvPr id="6" name="Slide Number Placeholder 5"/>
          <p:cNvSpPr>
            <a:spLocks noGrp="1"/>
          </p:cNvSpPr>
          <p:nvPr>
            <p:ph type="sldNum" sz="quarter" idx="12"/>
          </p:nvPr>
        </p:nvSpPr>
        <p:spPr/>
        <p:txBody>
          <a:bodyPr/>
          <a:lstStyle/>
          <a:p>
            <a:fld id="{693B167E-EA96-4147-81DE-549160052C22}" type="slidenum">
              <a:rPr/>
              <a:t>‹#›</a:t>
            </a:fld>
            <a:endParaRPr dirty="0"/>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10/7/2017</a:t>
            </a:fld>
            <a:endParaRPr dirty="0"/>
          </a:p>
        </p:txBody>
      </p:sp>
      <p:sp>
        <p:nvSpPr>
          <p:cNvPr id="7" name="Slide Number Placeholder 6"/>
          <p:cNvSpPr>
            <a:spLocks noGrp="1"/>
          </p:cNvSpPr>
          <p:nvPr>
            <p:ph type="sldNum" sz="quarter" idx="12"/>
          </p:nvPr>
        </p:nvSpPr>
        <p:spPr/>
        <p:txBody>
          <a:bodyPr/>
          <a:lstStyle/>
          <a:p>
            <a:fld id="{693B167E-EA96-4147-81DE-549160052C22}"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10/7/2017</a:t>
            </a:fld>
            <a:endParaRPr dirty="0"/>
          </a:p>
        </p:txBody>
      </p:sp>
      <p:sp>
        <p:nvSpPr>
          <p:cNvPr id="9" name="Slide Number Placeholder 8"/>
          <p:cNvSpPr>
            <a:spLocks noGrp="1"/>
          </p:cNvSpPr>
          <p:nvPr>
            <p:ph type="sldNum" sz="quarter" idx="12"/>
          </p:nvPr>
        </p:nvSpPr>
        <p:spPr/>
        <p:txBody>
          <a:bodyPr/>
          <a:lstStyle/>
          <a:p>
            <a:fld id="{693B167E-EA96-4147-81DE-549160052C22}"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10/7/2017</a:t>
            </a:fld>
            <a:endParaRPr dirty="0"/>
          </a:p>
        </p:txBody>
      </p:sp>
      <p:sp>
        <p:nvSpPr>
          <p:cNvPr id="5" name="Slide Number Placeholder 4"/>
          <p:cNvSpPr>
            <a:spLocks noGrp="1"/>
          </p:cNvSpPr>
          <p:nvPr>
            <p:ph type="sldNum" sz="quarter" idx="12"/>
          </p:nvPr>
        </p:nvSpPr>
        <p:spPr/>
        <p:txBody>
          <a:bodyPr/>
          <a:lstStyle/>
          <a:p>
            <a:fld id="{693B167E-EA96-4147-81DE-549160052C22}"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10/7/2017</a:t>
            </a:fld>
            <a:endParaRPr dirty="0"/>
          </a:p>
        </p:txBody>
      </p:sp>
      <p:sp>
        <p:nvSpPr>
          <p:cNvPr id="4" name="Slide Number Placeholder 3"/>
          <p:cNvSpPr>
            <a:spLocks noGrp="1"/>
          </p:cNvSpPr>
          <p:nvPr>
            <p:ph type="sldNum" sz="quarter" idx="12"/>
          </p:nvPr>
        </p:nvSpPr>
        <p:spPr/>
        <p:txBody>
          <a:bodyPr/>
          <a:lstStyle/>
          <a:p>
            <a:fld id="{693B167E-EA96-4147-81DE-549160052C22}"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10/7/2017</a:t>
            </a:fld>
            <a:endParaRPr dirty="0"/>
          </a:p>
        </p:txBody>
      </p:sp>
      <p:sp>
        <p:nvSpPr>
          <p:cNvPr id="7" name="Slide Number Placeholder 6"/>
          <p:cNvSpPr>
            <a:spLocks noGrp="1"/>
          </p:cNvSpPr>
          <p:nvPr>
            <p:ph type="sldNum" sz="quarter" idx="12"/>
          </p:nvPr>
        </p:nvSpPr>
        <p:spPr/>
        <p:txBody>
          <a:bodyPr/>
          <a:lstStyle/>
          <a:p>
            <a:fld id="{693B167E-EA96-4147-81DE-549160052C22}"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10/7/2017</a:t>
            </a:fld>
            <a:endParaRPr dirty="0"/>
          </a:p>
        </p:txBody>
      </p:sp>
      <p:sp>
        <p:nvSpPr>
          <p:cNvPr id="7" name="Slide Number Placeholder 6"/>
          <p:cNvSpPr>
            <a:spLocks noGrp="1"/>
          </p:cNvSpPr>
          <p:nvPr>
            <p:ph type="sldNum" sz="quarter" idx="12"/>
          </p:nvPr>
        </p:nvSpPr>
        <p:spPr/>
        <p:txBody>
          <a:bodyPr/>
          <a:lstStyle/>
          <a:p>
            <a:fld id="{693B167E-EA96-4147-81DE-549160052C22}"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5">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10/7/2017</a:t>
            </a:fld>
            <a:endParaRPr lang="en-US" dirty="0"/>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dirty="0"/>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 id="2147483675" r:id="rId12"/>
    <p:sldLayoutId id="214748367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228600"/>
            <a:ext cx="9144000" cy="4343400"/>
          </a:xfrm>
        </p:spPr>
        <p:txBody>
          <a:bodyPr>
            <a:normAutofit/>
          </a:bodyPr>
          <a:lstStyle/>
          <a:p>
            <a:r>
              <a:rPr lang="en-US" sz="5400" b="1" dirty="0"/>
              <a:t>CLG Training </a:t>
            </a:r>
            <a:br>
              <a:rPr lang="en-US" sz="5400" b="1" dirty="0"/>
            </a:br>
            <a:r>
              <a:rPr lang="en-US" sz="5400" b="1" dirty="0"/>
              <a:t>Spokane, WA  </a:t>
            </a:r>
            <a:br>
              <a:rPr lang="en-US" sz="5400" b="1" dirty="0"/>
            </a:br>
            <a:r>
              <a:rPr lang="en-US" sz="5400" b="1" dirty="0"/>
              <a:t>September 26, 2017</a:t>
            </a:r>
            <a:br>
              <a:rPr lang="en-US" sz="5400" dirty="0"/>
            </a:br>
            <a:br>
              <a:rPr lang="en-US" sz="5400" dirty="0"/>
            </a:br>
            <a:r>
              <a:rPr lang="en-US" sz="4000" dirty="0"/>
              <a:t>Karen Gordon</a:t>
            </a:r>
          </a:p>
        </p:txBody>
      </p:sp>
      <p:sp>
        <p:nvSpPr>
          <p:cNvPr id="3" name="Subtitle 2"/>
          <p:cNvSpPr>
            <a:spLocks noGrp="1"/>
          </p:cNvSpPr>
          <p:nvPr>
            <p:ph type="subTitle" idx="1"/>
          </p:nvPr>
        </p:nvSpPr>
        <p:spPr/>
        <p:txBody>
          <a:bodyPr>
            <a:normAutofit fontScale="62500" lnSpcReduction="20000"/>
          </a:bodyPr>
          <a:lstStyle/>
          <a:p>
            <a:r>
              <a:rPr lang="en-US" sz="5100" dirty="0"/>
              <a:t>Legal Basics, Open Meetings, Executive Sessions, Conflict of Interest &amp; Appearance of Fairness</a:t>
            </a:r>
          </a:p>
          <a:p>
            <a:endParaRPr lang="en-US" dirty="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b="1" dirty="0"/>
              <a:t>Federal Preservation Overview</a:t>
            </a:r>
          </a:p>
        </p:txBody>
      </p:sp>
      <p:sp>
        <p:nvSpPr>
          <p:cNvPr id="3075" name="Rectangle 3"/>
          <p:cNvSpPr>
            <a:spLocks noGrp="1" noChangeArrowheads="1"/>
          </p:cNvSpPr>
          <p:nvPr>
            <p:ph idx="1"/>
          </p:nvPr>
        </p:nvSpPr>
        <p:spPr/>
        <p:txBody>
          <a:bodyPr>
            <a:normAutofit/>
          </a:bodyPr>
          <a:lstStyle/>
          <a:p>
            <a:pPr>
              <a:lnSpc>
                <a:spcPct val="90000"/>
              </a:lnSpc>
            </a:pPr>
            <a:r>
              <a:rPr lang="en-US" sz="1800" dirty="0"/>
              <a:t>Public</a:t>
            </a:r>
          </a:p>
          <a:p>
            <a:pPr lvl="1">
              <a:lnSpc>
                <a:spcPct val="90000"/>
              </a:lnSpc>
            </a:pPr>
            <a:r>
              <a:rPr lang="en-US" sz="1800" dirty="0"/>
              <a:t>Antiquities Act of 1906</a:t>
            </a:r>
          </a:p>
          <a:p>
            <a:pPr lvl="1">
              <a:lnSpc>
                <a:spcPct val="90000"/>
              </a:lnSpc>
            </a:pPr>
            <a:r>
              <a:rPr lang="en-US" sz="1800" dirty="0"/>
              <a:t>National Park Service – 1916</a:t>
            </a:r>
          </a:p>
          <a:p>
            <a:pPr lvl="1">
              <a:lnSpc>
                <a:spcPct val="90000"/>
              </a:lnSpc>
            </a:pPr>
            <a:r>
              <a:rPr lang="en-US" sz="1800" dirty="0"/>
              <a:t>Historic American Building Survey – 1933</a:t>
            </a:r>
          </a:p>
          <a:p>
            <a:pPr lvl="1">
              <a:lnSpc>
                <a:spcPct val="90000"/>
              </a:lnSpc>
            </a:pPr>
            <a:r>
              <a:rPr lang="en-US" sz="1800" dirty="0"/>
              <a:t>Historic Sites Act of 1935 (basis for formation of National Register of Historic Places)</a:t>
            </a:r>
          </a:p>
          <a:p>
            <a:pPr lvl="1">
              <a:lnSpc>
                <a:spcPct val="90000"/>
              </a:lnSpc>
            </a:pPr>
            <a:r>
              <a:rPr lang="en-US" sz="1800" dirty="0"/>
              <a:t>National Trust for Historic Preservation - 1949</a:t>
            </a:r>
          </a:p>
          <a:p>
            <a:pPr>
              <a:lnSpc>
                <a:spcPct val="90000"/>
              </a:lnSpc>
            </a:pPr>
            <a:r>
              <a:rPr lang="en-US" sz="1800" dirty="0"/>
              <a:t>Private</a:t>
            </a:r>
          </a:p>
          <a:p>
            <a:pPr lvl="1">
              <a:lnSpc>
                <a:spcPct val="90000"/>
              </a:lnSpc>
            </a:pPr>
            <a:r>
              <a:rPr lang="en-US" sz="1800" dirty="0"/>
              <a:t>Mount Vernon Ladies Association - 1853</a:t>
            </a:r>
          </a:p>
          <a:p>
            <a:pPr lvl="1">
              <a:lnSpc>
                <a:spcPct val="90000"/>
              </a:lnSpc>
            </a:pPr>
            <a:r>
              <a:rPr lang="en-US" sz="1800" dirty="0"/>
              <a:t>Daughters of the American Revolution - 1890</a:t>
            </a:r>
          </a:p>
          <a:p>
            <a:pPr lvl="1">
              <a:lnSpc>
                <a:spcPct val="90000"/>
              </a:lnSpc>
            </a:pPr>
            <a:r>
              <a:rPr lang="en-US" sz="1800" dirty="0"/>
              <a:t>Colonial Dames - 1890</a:t>
            </a:r>
          </a:p>
          <a:p>
            <a:pPr lvl="1">
              <a:lnSpc>
                <a:spcPct val="90000"/>
              </a:lnSpc>
            </a:pPr>
            <a:r>
              <a:rPr lang="en-US" sz="1800" dirty="0"/>
              <a:t>Society for the Preservation of New England Antiquities - 1910</a:t>
            </a:r>
          </a:p>
          <a:p>
            <a:pPr lvl="1">
              <a:lnSpc>
                <a:spcPct val="90000"/>
              </a:lnSpc>
            </a:pPr>
            <a:r>
              <a:rPr lang="en-US" sz="1800" dirty="0"/>
              <a:t>Colonial Williamsburg - 1926</a:t>
            </a:r>
          </a:p>
          <a:p>
            <a:pPr lvl="1">
              <a:lnSpc>
                <a:spcPct val="90000"/>
              </a:lnSpc>
            </a:pPr>
            <a:endParaRPr lang="en-US" sz="1350" dirty="0"/>
          </a:p>
          <a:p>
            <a:pPr lvl="1">
              <a:lnSpc>
                <a:spcPct val="90000"/>
              </a:lnSpc>
            </a:pPr>
            <a:endParaRPr lang="en-US" sz="1350" dirty="0"/>
          </a:p>
          <a:p>
            <a:pPr lvl="1">
              <a:lnSpc>
                <a:spcPct val="90000"/>
              </a:lnSpc>
              <a:buFont typeface="Wingdings" pitchFamily="2" charset="2"/>
              <a:buNone/>
            </a:pPr>
            <a:endParaRPr lang="en-US" sz="1350" dirty="0"/>
          </a:p>
        </p:txBody>
      </p:sp>
    </p:spTree>
    <p:extLst>
      <p:ext uri="{BB962C8B-B14F-4D97-AF65-F5344CB8AC3E}">
        <p14:creationId xmlns:p14="http://schemas.microsoft.com/office/powerpoint/2010/main" val="39077171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84A69-3A68-421F-B859-0B9C46F15693}"/>
              </a:ext>
            </a:extLst>
          </p:cNvPr>
          <p:cNvSpPr>
            <a:spLocks noGrp="1"/>
          </p:cNvSpPr>
          <p:nvPr>
            <p:ph type="title"/>
          </p:nvPr>
        </p:nvSpPr>
        <p:spPr/>
        <p:txBody>
          <a:bodyPr/>
          <a:lstStyle/>
          <a:p>
            <a:r>
              <a:rPr lang="en-US" b="1" dirty="0"/>
              <a:t>National Historic Preservation Act of 1966</a:t>
            </a:r>
          </a:p>
        </p:txBody>
      </p:sp>
      <p:sp>
        <p:nvSpPr>
          <p:cNvPr id="3" name="Text Placeholder 2">
            <a:extLst>
              <a:ext uri="{FF2B5EF4-FFF2-40B4-BE49-F238E27FC236}">
                <a16:creationId xmlns:a16="http://schemas.microsoft.com/office/drawing/2014/main" id="{9CF7E876-9D2E-45D3-8054-FE75DDA6D148}"/>
              </a:ext>
            </a:extLst>
          </p:cNvPr>
          <p:cNvSpPr>
            <a:spLocks noGrp="1"/>
          </p:cNvSpPr>
          <p:nvPr>
            <p:ph type="body" sz="half" idx="1"/>
          </p:nvPr>
        </p:nvSpPr>
        <p:spPr/>
        <p:txBody>
          <a:bodyPr>
            <a:normAutofit fontScale="92500"/>
          </a:bodyPr>
          <a:lstStyle/>
          <a:p>
            <a:r>
              <a:rPr lang="en-US" dirty="0"/>
              <a:t>Expanded the National Register of Historic Places</a:t>
            </a:r>
          </a:p>
          <a:p>
            <a:r>
              <a:rPr lang="en-US" dirty="0"/>
              <a:t>Created Section 106 and the Advisory Council on Historic Preservation</a:t>
            </a:r>
          </a:p>
          <a:p>
            <a:r>
              <a:rPr lang="en-US" dirty="0"/>
              <a:t>Created State Historic Preservation Offices</a:t>
            </a:r>
          </a:p>
          <a:p>
            <a:pPr lvl="1"/>
            <a:r>
              <a:rPr lang="en-US" dirty="0"/>
              <a:t>Administers NRHP</a:t>
            </a:r>
          </a:p>
          <a:p>
            <a:pPr lvl="1"/>
            <a:r>
              <a:rPr lang="en-US" dirty="0"/>
              <a:t>Review and Compliance – Section 106</a:t>
            </a:r>
          </a:p>
          <a:p>
            <a:pPr lvl="1"/>
            <a:r>
              <a:rPr lang="en-US" dirty="0"/>
              <a:t>Survey &amp; Inventory</a:t>
            </a:r>
          </a:p>
          <a:p>
            <a:pPr lvl="1"/>
            <a:r>
              <a:rPr lang="en-US" dirty="0"/>
              <a:t>Planning – State Preservation Plan</a:t>
            </a:r>
          </a:p>
          <a:p>
            <a:pPr lvl="1"/>
            <a:r>
              <a:rPr lang="en-US" dirty="0"/>
              <a:t>Grants</a:t>
            </a:r>
          </a:p>
          <a:p>
            <a:pPr lvl="1"/>
            <a:r>
              <a:rPr lang="en-US" dirty="0"/>
              <a:t>Federal Rehabilitation Tax Credits</a:t>
            </a:r>
          </a:p>
          <a:p>
            <a:pPr lvl="1"/>
            <a:r>
              <a:rPr lang="en-US" dirty="0"/>
              <a:t>Public Education and Technical Assistance</a:t>
            </a:r>
          </a:p>
          <a:p>
            <a:endParaRPr lang="en-US" dirty="0"/>
          </a:p>
        </p:txBody>
      </p:sp>
      <p:pic>
        <p:nvPicPr>
          <p:cNvPr id="6" name="Content Placeholder 5">
            <a:extLst>
              <a:ext uri="{FF2B5EF4-FFF2-40B4-BE49-F238E27FC236}">
                <a16:creationId xmlns:a16="http://schemas.microsoft.com/office/drawing/2014/main" id="{42CFA14D-9179-4616-BEEE-D46A703938B2}"/>
              </a:ext>
            </a:extLst>
          </p:cNvPr>
          <p:cNvPicPr>
            <a:picLocks noGrp="1" noChangeAspect="1"/>
          </p:cNvPicPr>
          <p:nvPr>
            <p:ph sz="half" idx="2"/>
          </p:nvPr>
        </p:nvPicPr>
        <p:blipFill>
          <a:blip r:embed="rId2"/>
          <a:stretch>
            <a:fillRect/>
          </a:stretch>
        </p:blipFill>
        <p:spPr>
          <a:xfrm>
            <a:off x="6942826" y="2606629"/>
            <a:ext cx="3889585" cy="2517866"/>
          </a:xfrm>
          <a:prstGeom prst="rect">
            <a:avLst/>
          </a:prstGeom>
        </p:spPr>
      </p:pic>
    </p:spTree>
    <p:extLst>
      <p:ext uri="{BB962C8B-B14F-4D97-AF65-F5344CB8AC3E}">
        <p14:creationId xmlns:p14="http://schemas.microsoft.com/office/powerpoint/2010/main" val="308765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dirty="0"/>
              <a:t> </a:t>
            </a:r>
            <a:r>
              <a:rPr lang="en-US" b="1" dirty="0"/>
              <a:t>Amendments to the NHPA of 1966</a:t>
            </a:r>
          </a:p>
        </p:txBody>
      </p:sp>
      <p:sp>
        <p:nvSpPr>
          <p:cNvPr id="7171" name="Rectangle 3"/>
          <p:cNvSpPr>
            <a:spLocks noGrp="1" noChangeArrowheads="1"/>
          </p:cNvSpPr>
          <p:nvPr>
            <p:ph type="body" sz="half" idx="1"/>
          </p:nvPr>
        </p:nvSpPr>
        <p:spPr/>
        <p:txBody>
          <a:bodyPr/>
          <a:lstStyle/>
          <a:p>
            <a:r>
              <a:rPr lang="en-US" dirty="0"/>
              <a:t>1980 Amendments</a:t>
            </a:r>
          </a:p>
          <a:p>
            <a:r>
              <a:rPr lang="en-US" sz="1800" dirty="0"/>
              <a:t>Created Certified Local Governments</a:t>
            </a:r>
          </a:p>
          <a:p>
            <a:pPr lvl="1"/>
            <a:r>
              <a:rPr lang="en-US" sz="1800" dirty="0"/>
              <a:t>10% Pass through of federal appropriation</a:t>
            </a:r>
          </a:p>
          <a:p>
            <a:pPr lvl="1"/>
            <a:r>
              <a:rPr lang="en-US" sz="1800" dirty="0"/>
              <a:t>Review and approval of NR nominations</a:t>
            </a:r>
          </a:p>
          <a:p>
            <a:r>
              <a:rPr lang="en-US" sz="1800" dirty="0"/>
              <a:t>Provided for owner objection to listing in the National Register of Historic Places</a:t>
            </a:r>
          </a:p>
        </p:txBody>
      </p:sp>
      <p:sp>
        <p:nvSpPr>
          <p:cNvPr id="2" name="Content Placeholder 1"/>
          <p:cNvSpPr>
            <a:spLocks noGrp="1"/>
          </p:cNvSpPr>
          <p:nvPr>
            <p:ph sz="half" idx="2"/>
          </p:nvPr>
        </p:nvSpPr>
        <p:spPr/>
        <p:txBody>
          <a:bodyPr/>
          <a:lstStyle/>
          <a:p>
            <a:r>
              <a:rPr lang="en-US" dirty="0"/>
              <a:t>1992 Amendments</a:t>
            </a:r>
          </a:p>
          <a:p>
            <a:r>
              <a:rPr lang="en-US" sz="1800" dirty="0"/>
              <a:t>Provided for a greater role for Native Americans and Native Hawaiians in federal and state preservation programs</a:t>
            </a:r>
          </a:p>
          <a:p>
            <a:r>
              <a:rPr lang="en-US" sz="1800" dirty="0"/>
              <a:t>Required federal agencies to establish their own internal procedures to incorporate historic preservation planning within their programs</a:t>
            </a:r>
          </a:p>
          <a:p>
            <a:r>
              <a:rPr lang="en-US" sz="1800" dirty="0"/>
              <a:t>Obligated federal agencies to withhold federal assistance in cases of anticipatory demolition</a:t>
            </a:r>
          </a:p>
          <a:p>
            <a:endParaRPr lang="en-US" sz="1800" dirty="0"/>
          </a:p>
          <a:p>
            <a:endParaRPr lang="en-US" sz="2000" dirty="0"/>
          </a:p>
          <a:p>
            <a:endParaRPr lang="en-US" dirty="0"/>
          </a:p>
        </p:txBody>
      </p:sp>
    </p:spTree>
    <p:extLst>
      <p:ext uri="{BB962C8B-B14F-4D97-AF65-F5344CB8AC3E}">
        <p14:creationId xmlns:p14="http://schemas.microsoft.com/office/powerpoint/2010/main" val="29415747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DAA92D-D151-44BF-AC2F-610D0BBBFD7D}"/>
              </a:ext>
            </a:extLst>
          </p:cNvPr>
          <p:cNvSpPr>
            <a:spLocks noGrp="1"/>
          </p:cNvSpPr>
          <p:nvPr>
            <p:ph type="ctrTitle" idx="4294967295"/>
          </p:nvPr>
        </p:nvSpPr>
        <p:spPr>
          <a:xfrm>
            <a:off x="1217612" y="1676400"/>
            <a:ext cx="7926388" cy="2895600"/>
          </a:xfrm>
        </p:spPr>
        <p:txBody>
          <a:bodyPr>
            <a:normAutofit/>
          </a:bodyPr>
          <a:lstStyle/>
          <a:p>
            <a:r>
              <a:rPr lang="en-US" sz="5400" b="1" dirty="0"/>
              <a:t>Open Meetings, Executive Session and Conflicts of Interest</a:t>
            </a:r>
          </a:p>
        </p:txBody>
      </p:sp>
    </p:spTree>
    <p:extLst>
      <p:ext uri="{BB962C8B-B14F-4D97-AF65-F5344CB8AC3E}">
        <p14:creationId xmlns:p14="http://schemas.microsoft.com/office/powerpoint/2010/main" val="293358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999" b="1" dirty="0"/>
              <a:t>DISCLAIMER</a:t>
            </a:r>
          </a:p>
        </p:txBody>
      </p:sp>
      <p:sp>
        <p:nvSpPr>
          <p:cNvPr id="3" name="Content Placeholder 2"/>
          <p:cNvSpPr>
            <a:spLocks noGrp="1"/>
          </p:cNvSpPr>
          <p:nvPr>
            <p:ph idx="1"/>
          </p:nvPr>
        </p:nvSpPr>
        <p:spPr/>
        <p:txBody>
          <a:bodyPr>
            <a:normAutofit/>
          </a:bodyPr>
          <a:lstStyle/>
          <a:p>
            <a:pPr marL="0" indent="0">
              <a:buNone/>
            </a:pPr>
            <a:r>
              <a:rPr lang="en-US" sz="3599" dirty="0"/>
              <a:t>This presentation does not constitute “legal advice.”   Use this presentation in consultation with your City Attorney and Ethics Officer.</a:t>
            </a:r>
          </a:p>
        </p:txBody>
      </p:sp>
    </p:spTree>
    <p:extLst>
      <p:ext uri="{BB962C8B-B14F-4D97-AF65-F5344CB8AC3E}">
        <p14:creationId xmlns:p14="http://schemas.microsoft.com/office/powerpoint/2010/main" val="75273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a:t>Open Meetings, Executive Sessions, Conflict of Interest &amp; Appearance of Fairness</a:t>
            </a:r>
          </a:p>
        </p:txBody>
      </p:sp>
      <p:pic>
        <p:nvPicPr>
          <p:cNvPr id="2" name="Content Placeholder 1" descr="CAMP Will Co. IL  April 2015 - Karen.Gordon@seattle.gov - Outlook"/>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18774" y="2624406"/>
            <a:ext cx="3961368" cy="3056611"/>
          </a:xfrm>
        </p:spPr>
      </p:pic>
      <p:pic>
        <p:nvPicPr>
          <p:cNvPr id="3" name="Content Placeholder 2" descr="Sticky Note"/>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33354" t="1380" r="-7168098"/>
          <a:stretch/>
        </p:blipFill>
        <p:spPr>
          <a:xfrm>
            <a:off x="6703625" y="3352820"/>
            <a:ext cx="3169323" cy="1653067"/>
          </a:xfrm>
        </p:spPr>
      </p:pic>
      <p:pic>
        <p:nvPicPr>
          <p:cNvPr id="1026" name="Picture 2" descr="C:\Users\GordonK\Pictures\public meeting 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33" y="1996654"/>
            <a:ext cx="3961368" cy="434226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ordonK\Pictures\846-02795811em-1950s-GROUP-OF-BUSINESSMEN-HAVING-MEETING-AROUND-TABLE-FEMALE-SECRET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4400" y="1981576"/>
            <a:ext cx="4113728" cy="434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27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3"/>
            <a:ext cx="12188825" cy="6856214"/>
          </a:xfrm>
          <a:prstGeom prst="rect">
            <a:avLst/>
          </a:prstGeom>
        </p:spPr>
      </p:pic>
    </p:spTree>
    <p:extLst>
      <p:ext uri="{BB962C8B-B14F-4D97-AF65-F5344CB8AC3E}">
        <p14:creationId xmlns:p14="http://schemas.microsoft.com/office/powerpoint/2010/main" val="279773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2812" y="76200"/>
            <a:ext cx="9372600" cy="6553200"/>
          </a:xfrm>
        </p:spPr>
        <p:txBody>
          <a:bodyPr>
            <a:normAutofit/>
          </a:bodyPr>
          <a:lstStyle/>
          <a:p>
            <a:r>
              <a:rPr lang="en-US" b="1" dirty="0"/>
              <a:t>What is subject to the Act?</a:t>
            </a:r>
            <a:br>
              <a:rPr lang="en-US" b="1" dirty="0"/>
            </a:br>
            <a:br>
              <a:rPr lang="en-US" dirty="0"/>
            </a:br>
            <a:r>
              <a:rPr lang="en-US" sz="3099" dirty="0"/>
              <a:t>	Any meeting at which an action is taken</a:t>
            </a:r>
            <a:br>
              <a:rPr lang="en-US" sz="3099" dirty="0"/>
            </a:br>
            <a:br>
              <a:rPr lang="en-US" sz="3099" dirty="0"/>
            </a:br>
            <a:r>
              <a:rPr lang="en-US" b="1" dirty="0"/>
              <a:t>What is an action?</a:t>
            </a:r>
            <a:br>
              <a:rPr lang="en-US" b="1" dirty="0"/>
            </a:br>
            <a:br>
              <a:rPr lang="en-US" sz="3099" dirty="0"/>
            </a:br>
            <a:r>
              <a:rPr lang="en-US" sz="3099" dirty="0"/>
              <a:t>	An action is the transaction of the official </a:t>
            </a:r>
            <a:br>
              <a:rPr lang="en-US" sz="3099" dirty="0"/>
            </a:br>
            <a:r>
              <a:rPr lang="en-US" sz="3099" dirty="0"/>
              <a:t>	business of a public agency by a governing</a:t>
            </a:r>
            <a:br>
              <a:rPr lang="en-US" sz="3099" dirty="0"/>
            </a:br>
            <a:r>
              <a:rPr lang="en-US" sz="3099" dirty="0"/>
              <a:t>	body including but not limited to receipt</a:t>
            </a:r>
            <a:br>
              <a:rPr lang="en-US" sz="3099" dirty="0"/>
            </a:br>
            <a:r>
              <a:rPr lang="en-US" sz="3099" dirty="0"/>
              <a:t>	of public testimony, deliberations, discussions,</a:t>
            </a:r>
            <a:br>
              <a:rPr lang="en-US" sz="3099" dirty="0"/>
            </a:br>
            <a:r>
              <a:rPr lang="en-US" sz="3099" dirty="0"/>
              <a:t>	considerations, reviews, evaluations, and final	</a:t>
            </a:r>
            <a:br>
              <a:rPr lang="en-US" sz="3099" dirty="0"/>
            </a:br>
            <a:r>
              <a:rPr lang="en-US" sz="3099" dirty="0"/>
              <a:t>	actions.</a:t>
            </a:r>
          </a:p>
        </p:txBody>
      </p:sp>
    </p:spTree>
    <p:extLst>
      <p:ext uri="{BB962C8B-B14F-4D97-AF65-F5344CB8AC3E}">
        <p14:creationId xmlns:p14="http://schemas.microsoft.com/office/powerpoint/2010/main" val="32922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DBB5-004E-401B-91EC-036FD5780AA4}"/>
              </a:ext>
            </a:extLst>
          </p:cNvPr>
          <p:cNvSpPr>
            <a:spLocks noGrp="1"/>
          </p:cNvSpPr>
          <p:nvPr>
            <p:ph type="title"/>
          </p:nvPr>
        </p:nvSpPr>
        <p:spPr>
          <a:xfrm>
            <a:off x="1522413" y="152400"/>
            <a:ext cx="9144000" cy="1144556"/>
          </a:xfrm>
        </p:spPr>
        <p:txBody>
          <a:bodyPr/>
          <a:lstStyle/>
          <a:p>
            <a:r>
              <a:rPr lang="en-US" b="1" dirty="0"/>
              <a:t>Public Comment</a:t>
            </a:r>
          </a:p>
        </p:txBody>
      </p:sp>
      <p:sp>
        <p:nvSpPr>
          <p:cNvPr id="3" name="Content Placeholder 2">
            <a:extLst>
              <a:ext uri="{FF2B5EF4-FFF2-40B4-BE49-F238E27FC236}">
                <a16:creationId xmlns:a16="http://schemas.microsoft.com/office/drawing/2014/main" id="{4B362492-FF7D-402B-96AC-BC5CA5CC1838}"/>
              </a:ext>
            </a:extLst>
          </p:cNvPr>
          <p:cNvSpPr>
            <a:spLocks noGrp="1"/>
          </p:cNvSpPr>
          <p:nvPr>
            <p:ph idx="1"/>
          </p:nvPr>
        </p:nvSpPr>
        <p:spPr/>
        <p:txBody>
          <a:bodyPr/>
          <a:lstStyle/>
          <a:p>
            <a:r>
              <a:rPr lang="en-US" sz="2800" dirty="0"/>
              <a:t>The Act does not require public comment . . .</a:t>
            </a:r>
            <a:br>
              <a:rPr lang="en-US" sz="2800" dirty="0"/>
            </a:br>
            <a:r>
              <a:rPr lang="en-US" sz="2800" dirty="0"/>
              <a:t>	but you should include it.</a:t>
            </a:r>
            <a:br>
              <a:rPr lang="en-US" sz="2800" dirty="0"/>
            </a:br>
            <a:br>
              <a:rPr lang="en-US" sz="2800" dirty="0"/>
            </a:br>
            <a:r>
              <a:rPr lang="en-US" sz="2800" dirty="0"/>
              <a:t>	</a:t>
            </a:r>
            <a:r>
              <a:rPr lang="en-US" dirty="0"/>
              <a:t>During public comment, be fair and 	consistent</a:t>
            </a:r>
            <a:br>
              <a:rPr lang="en-US" dirty="0"/>
            </a:br>
            <a:br>
              <a:rPr lang="en-US" dirty="0"/>
            </a:br>
            <a:r>
              <a:rPr lang="en-US" dirty="0"/>
              <a:t>	Apply time limits consistently (with the exception of the </a:t>
            </a:r>
            <a:br>
              <a:rPr lang="en-US" dirty="0"/>
            </a:br>
            <a:r>
              <a:rPr lang="en-US" dirty="0"/>
              <a:t>	applicant who has a legitimate claim of having more </a:t>
            </a:r>
            <a:br>
              <a:rPr lang="en-US" dirty="0"/>
            </a:br>
            <a:r>
              <a:rPr lang="en-US" dirty="0"/>
              <a:t>	time – but not “running out the clock.”)</a:t>
            </a:r>
            <a:br>
              <a:rPr lang="en-US" dirty="0"/>
            </a:br>
            <a:br>
              <a:rPr lang="en-US" dirty="0"/>
            </a:br>
            <a:r>
              <a:rPr lang="en-US" dirty="0"/>
              <a:t>	If time is an issue, ask people to submit written 		comments</a:t>
            </a:r>
            <a:r>
              <a:rPr lang="en-US" sz="2800" dirty="0"/>
              <a:t>	</a:t>
            </a:r>
            <a:endParaRPr lang="en-US" dirty="0"/>
          </a:p>
        </p:txBody>
      </p:sp>
    </p:spTree>
    <p:extLst>
      <p:ext uri="{BB962C8B-B14F-4D97-AF65-F5344CB8AC3E}">
        <p14:creationId xmlns:p14="http://schemas.microsoft.com/office/powerpoint/2010/main" val="2640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dirty="0"/>
            </a:br>
            <a:r>
              <a:rPr lang="en-US" sz="3099" dirty="0"/>
              <a:t>	</a:t>
            </a:r>
            <a:br>
              <a:rPr lang="en-US" sz="3099" dirty="0"/>
            </a:br>
            <a:r>
              <a:rPr lang="en-US" sz="4000" b="1" dirty="0"/>
              <a:t>Executive Session</a:t>
            </a:r>
            <a:br>
              <a:rPr lang="en-US" sz="3099" dirty="0"/>
            </a:br>
            <a:r>
              <a:rPr lang="en-US" sz="3099" dirty="0"/>
              <a:t>		</a:t>
            </a:r>
          </a:p>
        </p:txBody>
      </p:sp>
      <p:sp>
        <p:nvSpPr>
          <p:cNvPr id="4" name="Content Placeholder 3">
            <a:extLst>
              <a:ext uri="{FF2B5EF4-FFF2-40B4-BE49-F238E27FC236}">
                <a16:creationId xmlns:a16="http://schemas.microsoft.com/office/drawing/2014/main" id="{DB3533C6-05BF-4757-8B7F-7EF3A97BB607}"/>
              </a:ext>
            </a:extLst>
          </p:cNvPr>
          <p:cNvSpPr>
            <a:spLocks noGrp="1"/>
          </p:cNvSpPr>
          <p:nvPr>
            <p:ph idx="1"/>
          </p:nvPr>
        </p:nvSpPr>
        <p:spPr/>
        <p:txBody>
          <a:bodyPr>
            <a:noAutofit/>
          </a:bodyPr>
          <a:lstStyle/>
          <a:p>
            <a:r>
              <a:rPr lang="en-US" sz="3200" dirty="0"/>
              <a:t>The Act allows an Executive Session in the</a:t>
            </a:r>
            <a:br>
              <a:rPr lang="en-US" sz="3200" dirty="0"/>
            </a:br>
            <a:r>
              <a:rPr lang="en-US" sz="3200" dirty="0"/>
              <a:t>	matter of:</a:t>
            </a:r>
            <a:br>
              <a:rPr lang="en-US" sz="3200" dirty="0"/>
            </a:br>
            <a:br>
              <a:rPr lang="en-US" sz="3200" dirty="0"/>
            </a:br>
            <a:r>
              <a:rPr lang="en-US" sz="3200" dirty="0"/>
              <a:t>		National Security</a:t>
            </a:r>
            <a:br>
              <a:rPr lang="en-US" sz="3200" dirty="0"/>
            </a:br>
            <a:r>
              <a:rPr lang="en-US" sz="3200" dirty="0"/>
              <a:t>		</a:t>
            </a:r>
            <a:br>
              <a:rPr lang="en-US" sz="3200" dirty="0"/>
            </a:br>
            <a:r>
              <a:rPr lang="en-US" sz="3200" dirty="0"/>
              <a:t>		Real Estate Transactions</a:t>
            </a:r>
            <a:br>
              <a:rPr lang="en-US" sz="3200" dirty="0"/>
            </a:br>
            <a:br>
              <a:rPr lang="en-US" sz="3200" dirty="0"/>
            </a:br>
            <a:r>
              <a:rPr lang="en-US" sz="3200" dirty="0"/>
              <a:t>		Litigation</a:t>
            </a:r>
            <a:br>
              <a:rPr lang="en-US" sz="3200" dirty="0"/>
            </a:br>
            <a:br>
              <a:rPr lang="en-US" sz="3200" dirty="0"/>
            </a:br>
            <a:r>
              <a:rPr lang="en-US" sz="3200" dirty="0"/>
              <a:t>		Confidential Information</a:t>
            </a:r>
          </a:p>
        </p:txBody>
      </p:sp>
    </p:spTree>
    <p:extLst>
      <p:ext uri="{BB962C8B-B14F-4D97-AF65-F5344CB8AC3E}">
        <p14:creationId xmlns:p14="http://schemas.microsoft.com/office/powerpoint/2010/main" val="291539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012" y="1924050"/>
            <a:ext cx="701040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43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ordonK\Pictures\crony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206" y="1529257"/>
            <a:ext cx="2856756" cy="25044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GordonK\Pictures\Nepot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330" y="1529257"/>
            <a:ext cx="3428107" cy="32376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rdonK\Pictures\bribery gif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584" y="3749592"/>
            <a:ext cx="3570945" cy="22377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ata:image/jpeg;base64,/9j/4AAQSkZJRgABAQEAYABgAAD/2wBDAAoHBwkHBgoJCAkLCwoMDxkQDw4ODx4WFxIZJCAmJSMgIyIoLTkwKCo2KyIjMkQyNjs9QEBAJjBGS0U+Sjk/QD3/2wBDAQsLCw8NDx0QEB09KSMpPT09PT09PT09PT09PT09PT09PT09PT09PT09PT09PT09PT09PT09PT09PT09PT09PT3/wAARCAC8AO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aiiigAooooAKKKKACiiigAooooAKKKKACiiigAooooAKKKKACiiigAooooAKKKKACiiigAooooAKKKKACiiigAooooAKKKKACiiigAooooAKKKKACiiigAooooAKKKKACiiigAopOlMeaKM/PIqn3NAElFNVldQVIIPQinUAFFFFABRRRQAUUUUAFFFFABRRRQAUUUUAFFFFABRRSc0ALRRRQAUUlLQAUUVT1LUF0+3EhXcScAUm7ascYuTsi3QKp3t4LfTmnPysV4Huar6AJWsjLKxIkbKg+lLm1sVye65GpVLVtVttG0+W8u3CxoOndj6Cq9/rsVjdJCQG5AbnpXlfxX1uW/1OOygl328f3EUH5m7mk5rYfspaNoz/ABD8UNW1G5YWc5tYBwFi4P51yMusX0zs7Xk5LdfnPNdloGlQ2uhztfWynzImZy4B+gzXn1xDJbyFJFKnsD6VnGpzNo2qUXTSb6nQaL401vRbpZre+kcZ5SU7lP4V7X4M8eWPiuARZEN+i5eE/wAXqV9RXzgHrT0LVJ9K1W3vLZyksLhgR+orROxi1c+pxS1XsLtL+wguo/uTRq4/EZqxVmYUUUUAFFFFABRRRQAUUUUAFFFFABSUtV7yR4rZ3QZYCh6DSu7E+azb3V1tJtnl7sdeazIPEUsMxWcCRD09as3P2HWEzDOIpyOCePzrJ1OZe7udKoOnL94tDUtb6G8TdC4J7qeopNQuXtbYyIASDzXHSwXumXQDhkxyHHRvoa1bXxCGXy71d8bcFgOfxqVV6PRlSw9nzR1RpafrKXTeXJhJD09DWnmuRvtONsRd2UnmWzHOQcla09J1pZlEUzZPQN/jThUd+WRNWimuensbdYWsN9p1S1tsZUMCfzraklWOIyMcKBnNcxLelb/7RkbgcjNOrJJWJw8G22izrDyXl9HaQ8qDjir2o6hHpVosUWPMC4UelYkF20Fz56kM/PWktl/tC5d75wkS/M2Ty/sKy597bs6HR0V9kRwWTSW0mo3TEMzfuc9/U1m3ltbS3IneOJph/Ew5xWjrutRkrHGuyJBhF9fwrm/MaWbe/botYza2R0002uaRWvjcXs7RFAluGyFH8X1rzzxFFMNSkMqbTnFeqEAjtmsDU9JOqlo1gMj9iByKVOVpBXjzwPMuc9KlibDDFbGreF73TGHmxoqn+EuNw98ZzWeLYx42sM+uK7dzy2rH0L8PL3zPA2ntcSKpVWUFmxwGOK6aO6glOI5o3Porg18rNNdKm3z2ZR2LHFMh1CeCQNHLJE46FWIq7kuJ9YZpa8f+HfxIu5NRh0nWZjNFMdkU7n5lbsCe4Nev0yWhaKKKBBRRRQA13EYy3ApQQe9Q3YzbP7DNZVpqexCQwZAenepcrMpK5uUVlprKNMCeI2HGRyK0lYOoZSCD6U1JPYTTQ6op5kgiLyH5RUtQ3NutzC0T5ww6jtQ9tAja+pzl5a6VqhJgm+zz+4wCay5bK50vAnQkE8OPun8as6loN9ZlnhXz4/bqPwqpDqE8EJRZ2Q91YblP4GuOX95WZ6sNvcldeZLDqkzgxLieLvFJyPwPaqsklr9rAUyRMR/qpO30PemG8khxJLaqqEffh+79cdqQiDV1AcB4/wC8p5FZtt6GiilqXYNQks5T5GH3j5oT0YdyfSiM+WxdIWQNzt9KBDFCo8njAxk9TStdZXHpQrrcVl2NGPUJZbXyGJC9s1kTeY05UgjmpY7jecKMmrKgSJhuvr6Vd+YlRUNioEKjlSSPelt459Sn+zWoG8csT0QeppbhjGNvcCk0jW4tEtrqSdkUyOCGdgAMCkkuZJjk5KF47mb4kih0y+S2SRppgMu7ds+grOSUKhdiAB1Jqrrni+xmupZkRLiVzy+OPwrkrzX57kFMhY8/cUVXsXJ9kZOsoLV3Z1MnirTrNy04mmA/hjGAfqTVLUPiLNNZtDp8CWZY4Ei8kD/H3rjXd9xKHIP3s1EWAYsPuuMV0QgobHLOpKe5Kb753M7SGVzlpWOWb8aYzqTxz9DUMi/wsM7elQ4IXGeB3FWZlnf+XvTHQOCe9NTL5wMsByPanrhlyP1piC1ne3mV1JDKQQR7V9T6NeHUNFsrs9ZoEc/Ujmvlcrg19JeALwX3gnTHB5SLyz9V4oJkdFRS0UyQooooAbIN0bD1FcVOyxrewoQrICy/UGu2NcdeRL/a8yEf6zK/yrKqaUyuZZDqMcXGwooPscZNXodTmgETR5G/5thyRtzgfTNZ6K02tvg4UE/kOD/Klt7s3l9MiL8hwFPcKOPyrJOxo43Owsr6O8jBXhscqat1y8Mr7htwuCdpHGMVo2GtxzuY5D/uv2NbqfcycTWrOv8ARrS/BZ0Cyf31HP41oAhhkEEe1LVNJrUUZOLujjL+yuNNB3ITH2YDINV7dLeCD90ipv8AmbHc13TqrqVZQQexrndY0IrG81lx3aP/AArmnSa1id1LEqXuzMGYjOQ+KjEYf+Jm+lPS2DcyNkjsKlUY4TGPSudK51t9hsSmPomKmWUoeaPmxyMVDIcVV7E2uW3jS8i2McHHBHUVmS+F7YSiUOzSjkPIFkx9AwIFWI5tp4NWjcFl+UZNPm6omUO5zes6NY6h+41e3iglPEOo26bAD2Dr0FeaazpN3oOoNZ3y4fqsg+669iK9luWjnheKZQyMCCD0ribtP+Ei0G90y4G+ewkIsrg9WAGdmfXFdFKpzaM5K1Pl1RwJyOR07mlXdINoU+xqvDcbMxS5GD1HUVcNyFXopY5zg8flWphcilDDae44pjKAxx0PGPWp3l8zHygAjmoGx5mT2oEyO3cq/PY1M/7qYkH5W9KghOZD9anchgfUUwQ7GSe9e5fBu583wrPAWyYbg8egIBrwkE4yO1eq/Ba9Kane2mfllhEgHuD/APXoFLY9iooopkBRVSXUYIm2lsn2oTUYXOMkVPMiuSXYt1ymtqU1u28teWkBY+grqQwYZU5FYWrJnU48LlijYOen+c1FXYul8Rz63IsIJ7xsu0jGOMDgkZJY1j6deXEeox+Xud3bgA/eB6itLUmBkdIkZ44V8lQB36u1FjbrosJkkUNeyruVT/AnrWKNmX9RvlgYW8QySR5mP/QasW6AtuEZZv4VwOPesizsbjU5muJv3UPUyE9PpV6bXovM+zWBLsRgy4zkjsKpEu3Q3YtTi0944LiTmQ4HH3fqa1WnjSIysw2Dqa4q2SHYZrkiWQn/AFZ5Gfc9z+lbRTfZlIziN15AOdtaKbSM+VNksnii0RsbXIz1qW38Q2FwxXzCp77hXLS6LqDOTFGsydijDP5VCmnX0EjO9lOBj+4TWKq1OqO54fDtaSNa/wDsoupDaOjIwz8vY9xVIRjqT1qlBcpDK/G3B+ZT1zT2u1POTis+ZPU2UbKxc344zVeeRT8tUZtQWMElgAO5rmtT8cWdo5SFvPk77TwPxpO8tELmjDVs6WWcxvtHI9aVdTSMHc2D715pd+OLySYNGqqm77p7j61E9/a603zXskEx6xzPhfwPT88VUcPLuYzxUXojstc8X28MLxW8oedhgbTnFQX8aaJ4OitpG23cree5zyHPNcxY2+kaHci91C4jmkiO6K3jIcs3YnHQVk6z4kn1m7eWTIU9BnpXTTpqBy1KnPuVJn866Zmx85zxUyIE+7gVTgbfKMVdz7CrM0OJ46An2qu7DcFH40539uahzg5Jpg2SxAqCfU0/PzE1XabPCjApuSe5oFcsGQCvQPg7JjxigHRoXB/KvOQBXpXwXtmk8VyS4+WG3Yn8cCkDeh7rRRRVEHJzY8wlnHX1qFni/wCehH0qnKzljuPeosZNeY59j11A2bW+e3YGObI9D0qbUL8SgzxrukRDhRzk1jKMDrS7mzWkajtYzlRTdx1gr20DSSxl5QdqqvWRs5JqeO1jtiZtRZJLmY5KDv7fQVCJH7MQaYY/Nl3y/fClVk7iqU0Q6TtoM1P7XqI2LNGkA4Ea5H5mprW2htYfKs4hJI4+d3xuPt7D6VJayxuptmKrMoGff3rJnmkSYtp6NIqE+ZETgjHcDritTnNqK2KQ+bMCQgOAOC3sPQfrU9nq0chVDF5YPT0qjaeIolCx3bbC3aUYP59DVt7CzuAJoydvUhGoE7mmFAO+M4b1HQ1dgvk4SYhHHUk8VkhiAN2VYj5QOcfWsmdxE8il/OmkO0le/sB6/wAqfM0JxTPI9cmml13XHkeWJ2nkcAkqfvcGufGq6gseFvbkD08w16Z8Rr+ystLXT7iOO41aX5g2ebVPTPUk+hryhzngVa1BtoJru4mz5s8r/wC85NQ7yox2pTTDyaohis2cU5lUxhicMTjHrTAOacBnk0ARkUBSx4FWAq45FIOOnFFxWHwAQgk8k0rTNniox15opjuKzFqKSlFAgpRSUDrQBIor3D4JaaItFvNQZfnmkEan2UZP6mvEE5NfSnw3sfsHgXTUIw0iGU/8COf5YoBnU0UUUyTmNT04HfJAuGBJK+v0rEBxXWt98/Wuf1m2+zzCVBhJDz7GuKtSS95HoUKr+FlTfxTfMxUPmYNRyS8GsDpLscgPB60SybMHtVKOaodT1GGzsnlnk2JwN3oe1UthFm40mXUdl3blvNT5RtbGRRFfXllIRe2bE95VTLfj61jaf4i8P243f2tco55OMnn8q1k+IOhLGI/7SaQjgsYWyf0reOxxzV5aBu0zUmIdSjt1DHBz75602K11DTbwHTzKbfP3WIOKa/jXRrrMcPlSOeA7xkY/StG2srnWWSW3aNYAcH7P29+cGqTvsS4tK7LMl7cXClBbmOQ4BOeX9h6fWtbRdDMRS5usGQDgDoo9B/jV+w0eCyQbdzsB95zk1oCtIw7mMp9jifGXwzsPFEz3kEptL9lAL4yj46bh/UV4/rvw58Q6E7eZYvcQj/ltbjepH4civpekNaWIufH8sLxuVkUqw6qwwaiI5r63vNE0zUf+P3T7Wc+skSk/nXAfFPw9oWkeCbie00u0huHkSNJEjAYZOTj8AaLDueD4pwFKvOaXFIYdqSlooASiiimIKWkooAWkFFBPAoAt6dbveXsFvGMtK6xgDuScV9YWVstlYwW0YASGNYxj2GK+ePhRpyaj46shLjbAGnwe5UcfrX0dQhMKKWimIyX++31qnqUXn2EydwpYfhVpz87fWopCNrA9wRWUtVY3jo7nDG4HrTPO3d6znbLOYpM4Y5WiKU42Z4znFcB6aNNX+T3rjPEmpf2lcLBCSYIm5P8AeP8AhXUxEy5XPArQ0nwrp2vXrx3AeNgmQ0ZA/OrjF3sRO0Y3Z5pHbKVPFQ2sI5JHUmvYW+E1pz5eoSgH1jB/rVb/AIVCiAiPUzjtmL/69aezn2Mfb0+5wmnJEhBIGa7bwveyx6lCICRuYKQO9SR/Cm4RuNSix/1zP+Ndb4f8K22hrvLma4/56EYx9BThSnzGk8VT5GlqbtLRRXYeUFFFFABXlHx2vQmlabZg8yStIR7AYH869WrwP41aj9r8YJaqcraQKpx6t8x/pSY0eeKOPxoIoBOOR3puaBgaSlpKACiiigQUUUUDClPSkpQM0Aek/A2187xXczk/6i2PH+8QK95rwr4EE/8ACS6gO32X/wBmFe60ITCiiimIxpDh2+tVZ5NiOx6AE1PKfmb61matOIrCT1b5RWMnZHVBXdjz/wARCO2jjuwzJl9rbT1zWZHeROv7uYN7VqazIly62xAIX5j9a1vBGjWkmtRia3ilQo2VdciuWCu7I7pScE2YNvd7GHzcmvR/A1hKsL38ylRINsee47mto+GtHMqyf2bahh0IjFaaqFAAAAHQCuinRcZXbOKrieePKkLRS0V0HIJS0UUAFFFFABRRRQAlfMfxBuGuPHesSdcTlR+HH9K+nK+avEVsJ/iBqMbcKbqRnY9lByTSZUVcwb60a1trMsAvmRlgO/Xr/n0qjitPW5RPcLKONwwqf3EHCj8qzKCpKzCkozRQSGaTNB4FFABmgGjpRQAtOU4IpgpRQB618B7U/wBpavc44WJIx+JJ/pXtNeUfAi4hOmarABi4EqO3uuMD9c16vTRIUUUUAYEx+Y/WuR8SapFG7Bm+SAZbHc+ldLqUrQ288ifeVSRmuNGjQ6nDH9okm+cb22kcn8q46rfwnfSSXvHLJcedMXOdzHJr1DwDpMsED306Fd67Yw3Ujuah8MeENMVxNIskpTosjAj8sV3CgAYAwBVUaevMycRXuuVAKWiiuo4gooooAKKKKACiiigAooooAT6185eKJIk8X6+QNzNclSR2XqR+JwK+htQJXTrkjgiJ/wCRr5h0a4kutQlnuG8yTc8xLfxMq5GfxpM0p73Itaijto4oGAN3nzJ2z90non4CscVfvGLWaSMSXkJdiepJNUP4RSTuE1ZiUUUUyAJpCRSUlADs5NJmkpaAFz7UvNNpQeaAPRPgvqf2Pxp9mZgEu4WTnuw5H8jX0DXyp4RupbTxXpk0LYdblMficV9VUwYtFJRQI//Z"/>
          <p:cNvSpPr>
            <a:spLocks noChangeAspect="1" noChangeArrowheads="1"/>
          </p:cNvSpPr>
          <p:nvPr/>
        </p:nvSpPr>
        <p:spPr bwMode="auto">
          <a:xfrm>
            <a:off x="1587088" y="-851373"/>
            <a:ext cx="2199702" cy="17902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dirty="0"/>
          </a:p>
        </p:txBody>
      </p:sp>
      <p:sp>
        <p:nvSpPr>
          <p:cNvPr id="3" name="AutoShape 8" descr="data:image/jpeg;base64,/9j/4AAQSkZJRgABAQEAYABgAAD/2wBDAAoHBwkHBgoJCAkLCwoMDxkQDw4ODx4WFxIZJCAmJSMgIyIoLTkwKCo2KyIjMkQyNjs9QEBAJjBGS0U+Sjk/QD3/2wBDAQsLCw8NDx0QEB09KSMpPT09PT09PT09PT09PT09PT09PT09PT09PT09PT09PT09PT09PT09PT09PT09PT09PT3/wAARCAC8AO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aiiigAooooAKKKKACiiigAooooAKKKKACiiigAooooAKKKKACiiigAooooAKKKKACiiigAooooAKKKKACiiigAooooAKKKKACiiigAooooAKKKKACiiigAooooAKKKKACiiigAopOlMeaKM/PIqn3NAElFNVldQVIIPQinUAFFFFABRRRQAUUUUAFFFFABRRRQAUUUUAFFFFABRRSc0ALRRRQAUUlLQAUUVT1LUF0+3EhXcScAUm7ascYuTsi3QKp3t4LfTmnPysV4Huar6AJWsjLKxIkbKg+lLm1sVye65GpVLVtVttG0+W8u3CxoOndj6Cq9/rsVjdJCQG5AbnpXlfxX1uW/1OOygl328f3EUH5m7mk5rYfspaNoz/ABD8UNW1G5YWc5tYBwFi4P51yMusX0zs7Xk5LdfnPNdloGlQ2uhztfWynzImZy4B+gzXn1xDJbyFJFKnsD6VnGpzNo2qUXTSb6nQaL401vRbpZre+kcZ5SU7lP4V7X4M8eWPiuARZEN+i5eE/wAXqV9RXzgHrT0LVJ9K1W3vLZyksLhgR+orROxi1c+pxS1XsLtL+wguo/uTRq4/EZqxVmYUUUUAFFFFABRRRQAUUUUAFFFFABSUtV7yR4rZ3QZYCh6DSu7E+azb3V1tJtnl7sdeazIPEUsMxWcCRD09as3P2HWEzDOIpyOCePzrJ1OZe7udKoOnL94tDUtb6G8TdC4J7qeopNQuXtbYyIASDzXHSwXumXQDhkxyHHRvoa1bXxCGXy71d8bcFgOfxqVV6PRlSw9nzR1RpafrKXTeXJhJD09DWnmuRvtONsRd2UnmWzHOQcla09J1pZlEUzZPQN/jThUd+WRNWimuensbdYWsN9p1S1tsZUMCfzraklWOIyMcKBnNcxLelb/7RkbgcjNOrJJWJw8G22izrDyXl9HaQ8qDjir2o6hHpVosUWPMC4UelYkF20Fz56kM/PWktl/tC5d75wkS/M2Ty/sKy597bs6HR0V9kRwWTSW0mo3TEMzfuc9/U1m3ltbS3IneOJph/Ew5xWjrutRkrHGuyJBhF9fwrm/MaWbe/botYza2R0002uaRWvjcXs7RFAluGyFH8X1rzzxFFMNSkMqbTnFeqEAjtmsDU9JOqlo1gMj9iByKVOVpBXjzwPMuc9KlibDDFbGreF73TGHmxoqn+EuNw98ZzWeLYx42sM+uK7dzy2rH0L8PL3zPA2ntcSKpVWUFmxwGOK6aO6glOI5o3Porg18rNNdKm3z2ZR2LHFMh1CeCQNHLJE46FWIq7kuJ9YZpa8f+HfxIu5NRh0nWZjNFMdkU7n5lbsCe4Nev0yWhaKKKBBRRRQA13EYy3ApQQe9Q3YzbP7DNZVpqexCQwZAenepcrMpK5uUVlprKNMCeI2HGRyK0lYOoZSCD6U1JPYTTQ6op5kgiLyH5RUtQ3NutzC0T5ww6jtQ9tAja+pzl5a6VqhJgm+zz+4wCay5bK50vAnQkE8OPun8as6loN9ZlnhXz4/bqPwqpDqE8EJRZ2Q91YblP4GuOX95WZ6sNvcldeZLDqkzgxLieLvFJyPwPaqsklr9rAUyRMR/qpO30PemG8khxJLaqqEffh+79cdqQiDV1AcB4/wC8p5FZtt6GiilqXYNQks5T5GH3j5oT0YdyfSiM+WxdIWQNzt9KBDFCo8njAxk9TStdZXHpQrrcVl2NGPUJZbXyGJC9s1kTeY05UgjmpY7jecKMmrKgSJhuvr6Vd+YlRUNioEKjlSSPelt459Sn+zWoG8csT0QeppbhjGNvcCk0jW4tEtrqSdkUyOCGdgAMCkkuZJjk5KF47mb4kih0y+S2SRppgMu7ds+grOSUKhdiAB1Jqrrni+xmupZkRLiVzy+OPwrkrzX57kFMhY8/cUVXsXJ9kZOsoLV3Z1MnirTrNy04mmA/hjGAfqTVLUPiLNNZtDp8CWZY4Ei8kD/H3rjXd9xKHIP3s1EWAYsPuuMV0QgobHLOpKe5Kb753M7SGVzlpWOWb8aYzqTxz9DUMi/wsM7elQ4IXGeB3FWZlnf+XvTHQOCe9NTL5wMsByPanrhlyP1piC1ne3mV1JDKQQR7V9T6NeHUNFsrs9ZoEc/Ujmvlcrg19JeALwX3gnTHB5SLyz9V4oJkdFRS0UyQooooAbIN0bD1FcVOyxrewoQrICy/UGu2NcdeRL/a8yEf6zK/yrKqaUyuZZDqMcXGwooPscZNXodTmgETR5G/5thyRtzgfTNZ6K02tvg4UE/kOD/Klt7s3l9MiL8hwFPcKOPyrJOxo43Owsr6O8jBXhscqat1y8Mr7htwuCdpHGMVo2GtxzuY5D/uv2NbqfcycTWrOv8ARrS/BZ0Cyf31HP41oAhhkEEe1LVNJrUUZOLujjL+yuNNB3ITH2YDINV7dLeCD90ipv8AmbHc13TqrqVZQQexrndY0IrG81lx3aP/AArmnSa1id1LEqXuzMGYjOQ+KjEYf+Jm+lPS2DcyNkjsKlUY4TGPSudK51t9hsSmPomKmWUoeaPmxyMVDIcVV7E2uW3jS8i2McHHBHUVmS+F7YSiUOzSjkPIFkx9AwIFWI5tp4NWjcFl+UZNPm6omUO5zes6NY6h+41e3iglPEOo26bAD2Dr0FeaazpN3oOoNZ3y4fqsg+669iK9luWjnheKZQyMCCD0ribtP+Ei0G90y4G+ewkIsrg9WAGdmfXFdFKpzaM5K1Pl1RwJyOR07mlXdINoU+xqvDcbMxS5GD1HUVcNyFXopY5zg8flWphcilDDae44pjKAxx0PGPWp3l8zHygAjmoGx5mT2oEyO3cq/PY1M/7qYkH5W9KghOZD9anchgfUUwQ7GSe9e5fBu583wrPAWyYbg8egIBrwkE4yO1eq/Ba9Kane2mfllhEgHuD/APXoFLY9iooopkBRVSXUYIm2lsn2oTUYXOMkVPMiuSXYt1ymtqU1u28teWkBY+grqQwYZU5FYWrJnU48LlijYOen+c1FXYul8Rz63IsIJ7xsu0jGOMDgkZJY1j6deXEeox+Xud3bgA/eB6itLUmBkdIkZ44V8lQB36u1FjbrosJkkUNeyruVT/AnrWKNmX9RvlgYW8QySR5mP/QasW6AtuEZZv4VwOPesizsbjU5muJv3UPUyE9PpV6bXovM+zWBLsRgy4zkjsKpEu3Q3YtTi0944LiTmQ4HH3fqa1WnjSIysw2Dqa4q2SHYZrkiWQn/AFZ5Gfc9z+lbRTfZlIziN15AOdtaKbSM+VNksnii0RsbXIz1qW38Q2FwxXzCp77hXLS6LqDOTFGsydijDP5VCmnX0EjO9lOBj+4TWKq1OqO54fDtaSNa/wDsoupDaOjIwz8vY9xVIRjqT1qlBcpDK/G3B+ZT1zT2u1POTis+ZPU2UbKxc344zVeeRT8tUZtQWMElgAO5rmtT8cWdo5SFvPk77TwPxpO8tELmjDVs6WWcxvtHI9aVdTSMHc2D715pd+OLySYNGqqm77p7j61E9/a603zXskEx6xzPhfwPT88VUcPLuYzxUXojstc8X28MLxW8oedhgbTnFQX8aaJ4OitpG23cree5zyHPNcxY2+kaHci91C4jmkiO6K3jIcs3YnHQVk6z4kn1m7eWTIU9BnpXTTpqBy1KnPuVJn866Zmx85zxUyIE+7gVTgbfKMVdz7CrM0OJ46An2qu7DcFH40539uahzg5Jpg2SxAqCfU0/PzE1XabPCjApuSe5oFcsGQCvQPg7JjxigHRoXB/KvOQBXpXwXtmk8VyS4+WG3Yn8cCkDeh7rRRRVEHJzY8wlnHX1qFni/wCehH0qnKzljuPeosZNeY59j11A2bW+e3YGObI9D0qbUL8SgzxrukRDhRzk1jKMDrS7mzWkajtYzlRTdx1gr20DSSxl5QdqqvWRs5JqeO1jtiZtRZJLmY5KDv7fQVCJH7MQaYY/Nl3y/fClVk7iqU0Q6TtoM1P7XqI2LNGkA4Ea5H5mprW2htYfKs4hJI4+d3xuPt7D6VJayxuptmKrMoGff3rJnmkSYtp6NIqE+ZETgjHcDritTnNqK2KQ+bMCQgOAOC3sPQfrU9nq0chVDF5YPT0qjaeIolCx3bbC3aUYP59DVt7CzuAJoydvUhGoE7mmFAO+M4b1HQ1dgvk4SYhHHUk8VkhiAN2VYj5QOcfWsmdxE8il/OmkO0le/sB6/wAqfM0JxTPI9cmml13XHkeWJ2nkcAkqfvcGufGq6gseFvbkD08w16Z8Rr+ystLXT7iOO41aX5g2ebVPTPUk+hryhzngVa1BtoJru4mz5s8r/wC85NQ7yox2pTTDyaohis2cU5lUxhicMTjHrTAOacBnk0ARkUBSx4FWAq45FIOOnFFxWHwAQgk8k0rTNniox15opjuKzFqKSlFAgpRSUDrQBIor3D4JaaItFvNQZfnmkEan2UZP6mvEE5NfSnw3sfsHgXTUIw0iGU/8COf5YoBnU0UUUyTmNT04HfJAuGBJK+v0rEBxXWt98/Wuf1m2+zzCVBhJDz7GuKtSS95HoUKr+FlTfxTfMxUPmYNRyS8GsDpLscgPB60SybMHtVKOaodT1GGzsnlnk2JwN3oe1UthFm40mXUdl3blvNT5RtbGRRFfXllIRe2bE95VTLfj61jaf4i8P243f2tco55OMnn8q1k+IOhLGI/7SaQjgsYWyf0reOxxzV5aBu0zUmIdSjt1DHBz75602K11DTbwHTzKbfP3WIOKa/jXRrrMcPlSOeA7xkY/StG2srnWWSW3aNYAcH7P29+cGqTvsS4tK7LMl7cXClBbmOQ4BOeX9h6fWtbRdDMRS5usGQDgDoo9B/jV+w0eCyQbdzsB95zk1oCtIw7mMp9jifGXwzsPFEz3kEptL9lAL4yj46bh/UV4/rvw58Q6E7eZYvcQj/ltbjepH4civpekNaWIufH8sLxuVkUqw6qwwaiI5r63vNE0zUf+P3T7Wc+skSk/nXAfFPw9oWkeCbie00u0huHkSNJEjAYZOTj8AaLDueD4pwFKvOaXFIYdqSlooASiiimIKWkooAWkFFBPAoAt6dbveXsFvGMtK6xgDuScV9YWVstlYwW0YASGNYxj2GK+ePhRpyaj46shLjbAGnwe5UcfrX0dQhMKKWimIyX++31qnqUXn2EydwpYfhVpz87fWopCNrA9wRWUtVY3jo7nDG4HrTPO3d6znbLOYpM4Y5WiKU42Z4znFcB6aNNX+T3rjPEmpf2lcLBCSYIm5P8AeP8AhXUxEy5XPArQ0nwrp2vXrx3AeNgmQ0ZA/OrjF3sRO0Y3Z5pHbKVPFQ2sI5JHUmvYW+E1pz5eoSgH1jB/rVb/AIVCiAiPUzjtmL/69aezn2Mfb0+5wmnJEhBIGa7bwveyx6lCICRuYKQO9SR/Cm4RuNSix/1zP+Ndb4f8K22hrvLma4/56EYx9BThSnzGk8VT5GlqbtLRRXYeUFFFFABXlHx2vQmlabZg8yStIR7AYH869WrwP41aj9r8YJaqcraQKpx6t8x/pSY0eeKOPxoIoBOOR3puaBgaSlpKACiiigQUUUUDClPSkpQM0Aek/A2187xXczk/6i2PH+8QK95rwr4EE/8ACS6gO32X/wBmFe60ITCiiimIxpDh2+tVZ5NiOx6AE1PKfmb61matOIrCT1b5RWMnZHVBXdjz/wARCO2jjuwzJl9rbT1zWZHeROv7uYN7VqazIly62xAIX5j9a1vBGjWkmtRia3ilQo2VdciuWCu7I7pScE2YNvd7GHzcmvR/A1hKsL38ylRINsee47mto+GtHMqyf2bahh0IjFaaqFAAAAHQCuinRcZXbOKrieePKkLRS0V0HIJS0UUAFFFFABRRRQAlfMfxBuGuPHesSdcTlR+HH9K+nK+avEVsJ/iBqMbcKbqRnY9lByTSZUVcwb60a1trMsAvmRlgO/Xr/n0qjitPW5RPcLKONwwqf3EHCj8qzKCpKzCkozRQSGaTNB4FFABmgGjpRQAtOU4IpgpRQB618B7U/wBpavc44WJIx+JJ/pXtNeUfAi4hOmarABi4EqO3uuMD9c16vTRIUUUUAYEx+Y/WuR8SapFG7Bm+SAZbHc+ldLqUrQ288ifeVSRmuNGjQ6nDH9okm+cb22kcn8q46rfwnfSSXvHLJcedMXOdzHJr1DwDpMsED306Fd67Yw3Ujuah8MeENMVxNIskpTosjAj8sV3CgAYAwBVUaevMycRXuuVAKWiiuo4gooooAKKKKACiiigAooooAT6185eKJIk8X6+QNzNclSR2XqR+JwK+htQJXTrkjgiJ/wCRr5h0a4kutQlnuG8yTc8xLfxMq5GfxpM0p73Itaijto4oGAN3nzJ2z90non4CscVfvGLWaSMSXkJdiepJNUP4RSTuE1ZiUUUUyAJpCRSUlADs5NJmkpaAFz7UvNNpQeaAPRPgvqf2Pxp9mZgEu4WTnuw5H8jX0DXyp4RupbTxXpk0LYdblMficV9VUwYtFJRQI//Z"/>
          <p:cNvSpPr>
            <a:spLocks noChangeAspect="1" noChangeArrowheads="1"/>
          </p:cNvSpPr>
          <p:nvPr/>
        </p:nvSpPr>
        <p:spPr bwMode="auto">
          <a:xfrm>
            <a:off x="1739448" y="-699012"/>
            <a:ext cx="2199702" cy="17902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dirty="0"/>
          </a:p>
        </p:txBody>
      </p:sp>
      <p:pic>
        <p:nvPicPr>
          <p:cNvPr id="1026" name="Picture 2" descr="C:\Users\GordonK\Pictures\briberygif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818" y="3357582"/>
            <a:ext cx="2171134" cy="16759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8739" y="4971650"/>
            <a:ext cx="2856756" cy="1590261"/>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8323" y="2881901"/>
            <a:ext cx="1295063" cy="859312"/>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2952" y="4700257"/>
            <a:ext cx="3809008" cy="2133044"/>
          </a:xfrm>
          <a:prstGeom prst="rect">
            <a:avLst/>
          </a:prstGeom>
        </p:spPr>
      </p:pic>
      <p:sp>
        <p:nvSpPr>
          <p:cNvPr id="6" name="Title 5"/>
          <p:cNvSpPr>
            <a:spLocks noGrp="1"/>
          </p:cNvSpPr>
          <p:nvPr>
            <p:ph type="title"/>
          </p:nvPr>
        </p:nvSpPr>
        <p:spPr/>
        <p:txBody>
          <a:bodyPr/>
          <a:lstStyle/>
          <a:p>
            <a:r>
              <a:rPr lang="en-US" dirty="0"/>
              <a:t>Appearance of Fairness, Conflicts of Interest</a:t>
            </a:r>
          </a:p>
        </p:txBody>
      </p:sp>
    </p:spTree>
    <p:extLst>
      <p:ext uri="{BB962C8B-B14F-4D97-AF65-F5344CB8AC3E}">
        <p14:creationId xmlns:p14="http://schemas.microsoft.com/office/powerpoint/2010/main" val="128691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3"/>
            <a:ext cx="12188825" cy="6856214"/>
          </a:xfrm>
          <a:prstGeom prst="rect">
            <a:avLst/>
          </a:prstGeom>
        </p:spPr>
      </p:pic>
    </p:spTree>
    <p:extLst>
      <p:ext uri="{BB962C8B-B14F-4D97-AF65-F5344CB8AC3E}">
        <p14:creationId xmlns:p14="http://schemas.microsoft.com/office/powerpoint/2010/main" val="22407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28600"/>
            <a:ext cx="9144000" cy="1144556"/>
          </a:xfrm>
        </p:spPr>
        <p:txBody>
          <a:bodyPr>
            <a:normAutofit/>
          </a:bodyPr>
          <a:lstStyle/>
          <a:p>
            <a:r>
              <a:rPr lang="en-US" b="1" dirty="0"/>
              <a:t>Code of Ethics</a:t>
            </a:r>
          </a:p>
        </p:txBody>
      </p:sp>
      <p:sp>
        <p:nvSpPr>
          <p:cNvPr id="3" name="Content Placeholder 2"/>
          <p:cNvSpPr>
            <a:spLocks noGrp="1"/>
          </p:cNvSpPr>
          <p:nvPr>
            <p:ph idx="1"/>
          </p:nvPr>
        </p:nvSpPr>
        <p:spPr/>
        <p:txBody>
          <a:bodyPr>
            <a:normAutofit fontScale="92500" lnSpcReduction="20000"/>
          </a:bodyPr>
          <a:lstStyle/>
          <a:p>
            <a:pPr marL="0" indent="0">
              <a:buNone/>
            </a:pPr>
            <a:r>
              <a:rPr lang="en-US" sz="3199" dirty="0"/>
              <a:t>No municipal officer may:</a:t>
            </a:r>
            <a:endParaRPr lang="en-US" dirty="0"/>
          </a:p>
          <a:p>
            <a:r>
              <a:rPr lang="en-US" dirty="0"/>
              <a:t>use his or her position to secure special privileges or exemptions for himself, herself or others;</a:t>
            </a:r>
          </a:p>
          <a:p>
            <a:r>
              <a:rPr lang="en-US" dirty="0"/>
              <a:t>directly or indirectly, give or receive any compensation, gift, gratuity, or reward from any source, except the employing municipality, for a matter connected with or related to the officer’s services unless otherwise prohibited by law; </a:t>
            </a:r>
          </a:p>
          <a:p>
            <a:r>
              <a:rPr lang="en-US" dirty="0"/>
              <a:t>accept employment or engage in business that the officer might reasonably expect would require him or her to disclose confidential information acquired by reason of his or her official position; </a:t>
            </a:r>
          </a:p>
          <a:p>
            <a:r>
              <a:rPr lang="en-US" dirty="0"/>
              <a:t>disclose confidential information gained by reason of the officer’s position, nor may the officer use such information for his or her personal gain.</a:t>
            </a:r>
          </a:p>
          <a:p>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45945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334" y="236020"/>
            <a:ext cx="9144000" cy="1144556"/>
          </a:xfrm>
        </p:spPr>
        <p:txBody>
          <a:bodyPr>
            <a:normAutofit/>
          </a:bodyPr>
          <a:lstStyle/>
          <a:p>
            <a:r>
              <a:rPr lang="en-US" b="1" dirty="0"/>
              <a:t>Code of Ethics</a:t>
            </a:r>
          </a:p>
        </p:txBody>
      </p:sp>
      <p:sp>
        <p:nvSpPr>
          <p:cNvPr id="3" name="Content Placeholder 2"/>
          <p:cNvSpPr>
            <a:spLocks noGrp="1"/>
          </p:cNvSpPr>
          <p:nvPr>
            <p:ph idx="1"/>
          </p:nvPr>
        </p:nvSpPr>
        <p:spPr>
          <a:xfrm>
            <a:off x="677157" y="1416087"/>
            <a:ext cx="8594429" cy="5221270"/>
          </a:xfrm>
        </p:spPr>
        <p:txBody>
          <a:bodyPr/>
          <a:lstStyle/>
          <a:p>
            <a:endParaRPr lang="en-US" dirty="0"/>
          </a:p>
          <a:p>
            <a:r>
              <a:rPr lang="en-US" sz="2799" dirty="0"/>
              <a:t>Most jurisdictions have their own Code of Ethics</a:t>
            </a:r>
          </a:p>
          <a:p>
            <a:endParaRPr lang="en-US" sz="2799" dirty="0"/>
          </a:p>
          <a:p>
            <a:r>
              <a:rPr lang="en-US" sz="2799" dirty="0"/>
              <a:t>Familiarize yourself with your local Code of Ethics</a:t>
            </a:r>
          </a:p>
          <a:p>
            <a:pPr marL="0" indent="0">
              <a:buNone/>
            </a:pPr>
            <a:endParaRPr lang="en-US" sz="2799" dirty="0"/>
          </a:p>
          <a:p>
            <a:r>
              <a:rPr lang="en-US" sz="2799" dirty="0"/>
              <a:t>Ask the Ethics Officer in your jurisdiction to brief the Commission </a:t>
            </a:r>
          </a:p>
          <a:p>
            <a:endParaRPr lang="en-US" sz="2799"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38322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Public Comment</a:t>
            </a:r>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60" y="893"/>
            <a:ext cx="12188825" cy="6856214"/>
          </a:xfrm>
          <a:prstGeom prst="rect">
            <a:avLst/>
          </a:prstGeom>
        </p:spPr>
      </p:pic>
    </p:spTree>
    <p:extLst>
      <p:ext uri="{BB962C8B-B14F-4D97-AF65-F5344CB8AC3E}">
        <p14:creationId xmlns:p14="http://schemas.microsoft.com/office/powerpoint/2010/main" val="4012656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0"/>
            <a:ext cx="9144000" cy="5867400"/>
          </a:xfrm>
        </p:spPr>
        <p:txBody>
          <a:bodyPr>
            <a:normAutofit fontScale="90000"/>
          </a:bodyPr>
          <a:lstStyle/>
          <a:p>
            <a:r>
              <a:rPr lang="en-US" sz="3999" b="1" dirty="0"/>
              <a:t>Appearance of Fairness</a:t>
            </a:r>
            <a:br>
              <a:rPr lang="en-US" sz="3999" dirty="0"/>
            </a:br>
            <a:br>
              <a:rPr lang="en-US" dirty="0"/>
            </a:br>
            <a:br>
              <a:rPr lang="en-US" dirty="0"/>
            </a:br>
            <a:br>
              <a:rPr lang="en-US" dirty="0"/>
            </a:br>
            <a:r>
              <a:rPr lang="en-US" dirty="0"/>
              <a:t>Avoid conflicts of interest as outlined in the Code of Ethics</a:t>
            </a:r>
            <a:br>
              <a:rPr lang="en-US" dirty="0"/>
            </a:br>
            <a:br>
              <a:rPr lang="en-US" dirty="0"/>
            </a:br>
            <a:r>
              <a:rPr lang="en-US" dirty="0"/>
              <a:t>Preserve an atmosphere of fairness and impartiality</a:t>
            </a:r>
            <a:br>
              <a:rPr lang="en-US" dirty="0"/>
            </a:br>
            <a:br>
              <a:rPr lang="en-US" dirty="0"/>
            </a:br>
            <a:br>
              <a:rPr lang="en-US" dirty="0"/>
            </a:br>
            <a:endParaRPr lang="en-US" dirty="0"/>
          </a:p>
        </p:txBody>
      </p:sp>
    </p:spTree>
    <p:extLst>
      <p:ext uri="{BB962C8B-B14F-4D97-AF65-F5344CB8AC3E}">
        <p14:creationId xmlns:p14="http://schemas.microsoft.com/office/powerpoint/2010/main" val="51028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505200"/>
            <a:ext cx="9144000" cy="9525000"/>
          </a:xfrm>
        </p:spPr>
        <p:txBody>
          <a:bodyPr>
            <a:normAutofit/>
          </a:bodyPr>
          <a:lstStyle/>
          <a:p>
            <a:r>
              <a:rPr lang="en-US" b="1" dirty="0"/>
              <a:t>Ex Parte Communications</a:t>
            </a:r>
            <a:br>
              <a:rPr lang="en-US" dirty="0"/>
            </a:br>
            <a:br>
              <a:rPr lang="en-US" dirty="0"/>
            </a:br>
            <a:br>
              <a:rPr lang="en-US" dirty="0"/>
            </a:br>
            <a:r>
              <a:rPr lang="en-US" sz="3099" dirty="0"/>
              <a:t>An ex parte communication is a one-sided discussion between a decision-maker and the proponent or opponent of a particular application or matter that takes place outside of the formal hearing process.</a:t>
            </a:r>
            <a:br>
              <a:rPr lang="en-US" sz="3099" dirty="0"/>
            </a:br>
            <a:br>
              <a:rPr lang="en-US" sz="3099" dirty="0"/>
            </a:br>
            <a:br>
              <a:rPr lang="en-US" dirty="0"/>
            </a:br>
            <a:br>
              <a:rPr lang="en-US" dirty="0"/>
            </a:br>
            <a:endParaRPr lang="en-US" dirty="0"/>
          </a:p>
        </p:txBody>
      </p:sp>
    </p:spTree>
    <p:extLst>
      <p:ext uri="{BB962C8B-B14F-4D97-AF65-F5344CB8AC3E}">
        <p14:creationId xmlns:p14="http://schemas.microsoft.com/office/powerpoint/2010/main" val="185937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189722"/>
            <a:ext cx="9144000" cy="4458477"/>
          </a:xfrm>
        </p:spPr>
        <p:txBody>
          <a:bodyPr>
            <a:normAutofit fontScale="90000"/>
          </a:bodyPr>
          <a:lstStyle/>
          <a:p>
            <a:r>
              <a:rPr lang="en-US" sz="3999" b="1" dirty="0"/>
              <a:t>Ex Parte Communications</a:t>
            </a:r>
            <a:br>
              <a:rPr lang="en-US" dirty="0"/>
            </a:br>
            <a:br>
              <a:rPr lang="en-US" dirty="0"/>
            </a:br>
            <a:br>
              <a:rPr lang="en-US" dirty="0"/>
            </a:br>
            <a:br>
              <a:rPr lang="en-US" dirty="0"/>
            </a:br>
            <a:r>
              <a:rPr lang="en-US" dirty="0"/>
              <a:t>When does it occur?</a:t>
            </a:r>
            <a:br>
              <a:rPr lang="en-US" dirty="0"/>
            </a:br>
            <a:br>
              <a:rPr lang="en-US" dirty="0"/>
            </a:br>
            <a:r>
              <a:rPr lang="en-US" dirty="0"/>
              <a:t>The ban on ex parte communication applies only during the pendency of a proceeding, for example, the filing of an application.</a:t>
            </a:r>
          </a:p>
        </p:txBody>
      </p:sp>
    </p:spTree>
    <p:extLst>
      <p:ext uri="{BB962C8B-B14F-4D97-AF65-F5344CB8AC3E}">
        <p14:creationId xmlns:p14="http://schemas.microsoft.com/office/powerpoint/2010/main" val="239498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189722"/>
            <a:ext cx="9144000" cy="5220477"/>
          </a:xfrm>
        </p:spPr>
        <p:txBody>
          <a:bodyPr>
            <a:normAutofit fontScale="90000"/>
          </a:bodyPr>
          <a:lstStyle/>
          <a:p>
            <a:r>
              <a:rPr lang="en-US" sz="3999" b="1" dirty="0"/>
              <a:t>Ex Parte Communications</a:t>
            </a:r>
            <a:br>
              <a:rPr lang="en-US" dirty="0"/>
            </a:br>
            <a:br>
              <a:rPr lang="en-US" dirty="0"/>
            </a:br>
            <a:br>
              <a:rPr lang="en-US" dirty="0"/>
            </a:br>
            <a:r>
              <a:rPr lang="en-US" sz="3999" dirty="0"/>
              <a:t>What happens if it occurs?</a:t>
            </a:r>
            <a:br>
              <a:rPr lang="en-US" sz="3999" dirty="0"/>
            </a:br>
            <a:br>
              <a:rPr lang="en-US" dirty="0"/>
            </a:br>
            <a:r>
              <a:rPr lang="en-US" dirty="0"/>
              <a:t>An ex parte communication does not necessarily preclude your participation.  It is important for you to disclose the contact in public including the substance of the interaction and allow any rebuttal of the substance of the interaction.</a:t>
            </a:r>
          </a:p>
        </p:txBody>
      </p:sp>
    </p:spTree>
    <p:extLst>
      <p:ext uri="{BB962C8B-B14F-4D97-AF65-F5344CB8AC3E}">
        <p14:creationId xmlns:p14="http://schemas.microsoft.com/office/powerpoint/2010/main" val="356953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2360" y="609600"/>
            <a:ext cx="9982251" cy="3962400"/>
          </a:xfrm>
        </p:spPr>
        <p:txBody>
          <a:bodyPr/>
          <a:lstStyle/>
          <a:p>
            <a:br>
              <a:rPr lang="en-US" sz="4300" dirty="0"/>
            </a:br>
            <a:br>
              <a:rPr lang="en-US" sz="4300" dirty="0"/>
            </a:br>
            <a:br>
              <a:rPr lang="en-US" sz="4300" dirty="0"/>
            </a:br>
            <a:endParaRPr lang="en-US" sz="4300" dirty="0"/>
          </a:p>
        </p:txBody>
      </p:sp>
      <p:sp>
        <p:nvSpPr>
          <p:cNvPr id="4100" name="Rectangle 4"/>
          <p:cNvSpPr>
            <a:spLocks noGrp="1" noChangeArrowheads="1"/>
          </p:cNvSpPr>
          <p:nvPr>
            <p:ph type="body" idx="1"/>
          </p:nvPr>
        </p:nvSpPr>
        <p:spPr/>
        <p:txBody>
          <a:bodyPr>
            <a:normAutofit fontScale="92500" lnSpcReduction="20000"/>
          </a:bodyPr>
          <a:lstStyle/>
          <a:p>
            <a:pPr>
              <a:lnSpc>
                <a:spcPct val="90000"/>
              </a:lnSpc>
            </a:pPr>
            <a:r>
              <a:rPr lang="en-US" sz="2600" b="1" dirty="0"/>
              <a:t>Amendment X</a:t>
            </a:r>
          </a:p>
          <a:p>
            <a:pPr algn="l">
              <a:lnSpc>
                <a:spcPct val="90000"/>
              </a:lnSpc>
            </a:pPr>
            <a:r>
              <a:rPr lang="en-US" sz="2600" b="1" dirty="0"/>
              <a:t>The powers not delegated to the United States by the Constitution, nor prohibited by it to the States, are reserved to the States respectively, or to the people.</a:t>
            </a:r>
          </a:p>
        </p:txBody>
      </p:sp>
      <p:pic>
        <p:nvPicPr>
          <p:cNvPr id="3" name="Picture 2">
            <a:extLst>
              <a:ext uri="{FF2B5EF4-FFF2-40B4-BE49-F238E27FC236}">
                <a16:creationId xmlns:a16="http://schemas.microsoft.com/office/drawing/2014/main" id="{6C3CA0F9-32CF-4C0D-B839-61185BA965F6}"/>
              </a:ext>
            </a:extLst>
          </p:cNvPr>
          <p:cNvPicPr>
            <a:picLocks noChangeAspect="1"/>
          </p:cNvPicPr>
          <p:nvPr/>
        </p:nvPicPr>
        <p:blipFill>
          <a:blip r:embed="rId2"/>
          <a:stretch>
            <a:fillRect/>
          </a:stretch>
        </p:blipFill>
        <p:spPr>
          <a:xfrm>
            <a:off x="1827212" y="152400"/>
            <a:ext cx="9029700" cy="4495800"/>
          </a:xfrm>
          <a:prstGeom prst="rect">
            <a:avLst/>
          </a:prstGeom>
        </p:spPr>
      </p:pic>
    </p:spTree>
    <p:extLst>
      <p:ext uri="{BB962C8B-B14F-4D97-AF65-F5344CB8AC3E}">
        <p14:creationId xmlns:p14="http://schemas.microsoft.com/office/powerpoint/2010/main" val="7607284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Delegation of Authority</a:t>
            </a:r>
          </a:p>
        </p:txBody>
      </p:sp>
      <p:sp>
        <p:nvSpPr>
          <p:cNvPr id="3" name="Content Placeholder 2"/>
          <p:cNvSpPr>
            <a:spLocks noGrp="1"/>
          </p:cNvSpPr>
          <p:nvPr>
            <p:ph idx="1"/>
          </p:nvPr>
        </p:nvSpPr>
        <p:spPr/>
        <p:txBody>
          <a:bodyPr/>
          <a:lstStyle/>
          <a:p>
            <a:endParaRPr lang="en-US" dirty="0"/>
          </a:p>
          <a:p>
            <a:r>
              <a:rPr lang="en-US" dirty="0"/>
              <a:t>Dillon’s Rule</a:t>
            </a:r>
          </a:p>
          <a:p>
            <a:pPr lvl="1"/>
            <a:r>
              <a:rPr lang="en-US" dirty="0"/>
              <a:t>Narrow government authority</a:t>
            </a:r>
          </a:p>
          <a:p>
            <a:pPr lvl="1"/>
            <a:r>
              <a:rPr lang="en-US" dirty="0"/>
              <a:t>If there is a reasonable doubt if power has been conferred, then the power has not been conferred</a:t>
            </a:r>
          </a:p>
          <a:p>
            <a:r>
              <a:rPr lang="en-US" dirty="0"/>
              <a:t>Home Rule</a:t>
            </a:r>
          </a:p>
          <a:p>
            <a:pPr lvl="1"/>
            <a:r>
              <a:rPr lang="en-US" dirty="0"/>
              <a:t>Defined specifically by each state</a:t>
            </a:r>
          </a:p>
          <a:p>
            <a:pPr lvl="1"/>
            <a:r>
              <a:rPr lang="en-US" dirty="0"/>
              <a:t>Home rule creates local autonomy and limits state interference</a:t>
            </a:r>
          </a:p>
        </p:txBody>
      </p:sp>
    </p:spTree>
    <p:extLst>
      <p:ext uri="{BB962C8B-B14F-4D97-AF65-F5344CB8AC3E}">
        <p14:creationId xmlns:p14="http://schemas.microsoft.com/office/powerpoint/2010/main" val="145080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2360" y="609600"/>
            <a:ext cx="9982251" cy="3962400"/>
          </a:xfrm>
        </p:spPr>
        <p:txBody>
          <a:bodyPr/>
          <a:lstStyle/>
          <a:p>
            <a:br>
              <a:rPr lang="en-US" sz="4300" dirty="0"/>
            </a:br>
            <a:br>
              <a:rPr lang="en-US" sz="4300" dirty="0"/>
            </a:br>
            <a:br>
              <a:rPr lang="en-US" sz="4300" dirty="0"/>
            </a:br>
            <a:endParaRPr lang="en-US" sz="4300" dirty="0"/>
          </a:p>
        </p:txBody>
      </p:sp>
      <p:sp>
        <p:nvSpPr>
          <p:cNvPr id="4100" name="Rectangle 4"/>
          <p:cNvSpPr>
            <a:spLocks noGrp="1" noChangeArrowheads="1"/>
          </p:cNvSpPr>
          <p:nvPr>
            <p:ph type="body" idx="1"/>
          </p:nvPr>
        </p:nvSpPr>
        <p:spPr>
          <a:xfrm>
            <a:off x="1522360" y="5105400"/>
            <a:ext cx="8229601" cy="1143000"/>
          </a:xfrm>
        </p:spPr>
        <p:txBody>
          <a:bodyPr>
            <a:normAutofit fontScale="92500" lnSpcReduction="10000"/>
          </a:bodyPr>
          <a:lstStyle/>
          <a:p>
            <a:pPr>
              <a:lnSpc>
                <a:spcPct val="90000"/>
              </a:lnSpc>
            </a:pPr>
            <a:r>
              <a:rPr lang="en-US" sz="3600" b="1" dirty="0"/>
              <a:t>Amendment V</a:t>
            </a:r>
          </a:p>
          <a:p>
            <a:r>
              <a:rPr lang="en-US" sz="2800" b="1" dirty="0"/>
              <a:t>. . . nor shall private property be taken for </a:t>
            </a:r>
          </a:p>
          <a:p>
            <a:r>
              <a:rPr lang="en-US" sz="2800" b="1" dirty="0"/>
              <a:t>public use, without just compensation</a:t>
            </a:r>
            <a:endParaRPr lang="en-US" sz="2600" b="1" dirty="0"/>
          </a:p>
        </p:txBody>
      </p:sp>
      <p:pic>
        <p:nvPicPr>
          <p:cNvPr id="3" name="Picture 2">
            <a:extLst>
              <a:ext uri="{FF2B5EF4-FFF2-40B4-BE49-F238E27FC236}">
                <a16:creationId xmlns:a16="http://schemas.microsoft.com/office/drawing/2014/main" id="{6C3CA0F9-32CF-4C0D-B839-61185BA965F6}"/>
              </a:ext>
            </a:extLst>
          </p:cNvPr>
          <p:cNvPicPr>
            <a:picLocks noChangeAspect="1"/>
          </p:cNvPicPr>
          <p:nvPr/>
        </p:nvPicPr>
        <p:blipFill>
          <a:blip r:embed="rId2"/>
          <a:stretch>
            <a:fillRect/>
          </a:stretch>
        </p:blipFill>
        <p:spPr>
          <a:xfrm>
            <a:off x="1827212" y="152400"/>
            <a:ext cx="9029700" cy="4495800"/>
          </a:xfrm>
          <a:prstGeom prst="rect">
            <a:avLst/>
          </a:prstGeom>
        </p:spPr>
      </p:pic>
    </p:spTree>
    <p:extLst>
      <p:ext uri="{BB962C8B-B14F-4D97-AF65-F5344CB8AC3E}">
        <p14:creationId xmlns:p14="http://schemas.microsoft.com/office/powerpoint/2010/main" val="35012484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levelandseniors.com/photos/euc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812" y="1905000"/>
            <a:ext cx="2552700" cy="23232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3.bp.blogspot.com/-OsByirkqn3E/UQ2wD3svWWI/AAAAAAABWC8/SvzpcVsn4CE/s1600/New_York_Manhattan_Grand_Central_Terminal_at_Night_fr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697" y="2133601"/>
            <a:ext cx="4439674"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Legal Decisions</a:t>
            </a:r>
          </a:p>
        </p:txBody>
      </p:sp>
      <p:pic>
        <p:nvPicPr>
          <p:cNvPr id="7" name="Picture 6" descr="A group of people posing for the camera&#10;&#10;Description generated with very high confidence">
            <a:extLst>
              <a:ext uri="{FF2B5EF4-FFF2-40B4-BE49-F238E27FC236}">
                <a16:creationId xmlns:a16="http://schemas.microsoft.com/office/drawing/2014/main" id="{D57D7536-FC6F-4036-81A4-4C589188F708}"/>
              </a:ext>
            </a:extLst>
          </p:cNvPr>
          <p:cNvPicPr>
            <a:picLocks noChangeAspect="1"/>
          </p:cNvPicPr>
          <p:nvPr/>
        </p:nvPicPr>
        <p:blipFill>
          <a:blip r:embed="rId4"/>
          <a:stretch>
            <a:fillRect/>
          </a:stretch>
        </p:blipFill>
        <p:spPr>
          <a:xfrm>
            <a:off x="760413" y="4495800"/>
            <a:ext cx="4114800" cy="1752600"/>
          </a:xfrm>
          <a:prstGeom prst="rect">
            <a:avLst/>
          </a:prstGeom>
        </p:spPr>
      </p:pic>
    </p:spTree>
    <p:extLst>
      <p:ext uri="{BB962C8B-B14F-4D97-AF65-F5344CB8AC3E}">
        <p14:creationId xmlns:p14="http://schemas.microsoft.com/office/powerpoint/2010/main" val="92804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Legal Decisions</a:t>
            </a:r>
          </a:p>
        </p:txBody>
      </p:sp>
      <p:sp>
        <p:nvSpPr>
          <p:cNvPr id="5" name="Content Placeholder 4"/>
          <p:cNvSpPr>
            <a:spLocks noGrp="1"/>
          </p:cNvSpPr>
          <p:nvPr>
            <p:ph sz="half" idx="1"/>
          </p:nvPr>
        </p:nvSpPr>
        <p:spPr/>
        <p:txBody>
          <a:bodyPr/>
          <a:lstStyle/>
          <a:p>
            <a:pPr marL="0" indent="0">
              <a:buNone/>
            </a:pPr>
            <a:r>
              <a:rPr lang="en-US" sz="2000" dirty="0"/>
              <a:t>Euclid v. Ambler, 1926</a:t>
            </a:r>
          </a:p>
          <a:p>
            <a:pPr marL="0" indent="0">
              <a:buNone/>
            </a:pPr>
            <a:endParaRPr lang="en-US" sz="2000" dirty="0"/>
          </a:p>
          <a:p>
            <a:pPr>
              <a:buNone/>
            </a:pPr>
            <a:r>
              <a:rPr lang="en-US" sz="1600" dirty="0"/>
              <a:t>Use of the police power as</a:t>
            </a:r>
          </a:p>
          <a:p>
            <a:pPr>
              <a:buNone/>
            </a:pPr>
            <a:r>
              <a:rPr lang="en-US" sz="1600" dirty="0"/>
              <a:t>a legitimate form of local </a:t>
            </a:r>
          </a:p>
          <a:p>
            <a:pPr>
              <a:buNone/>
            </a:pPr>
            <a:r>
              <a:rPr lang="en-US" sz="1600" dirty="0"/>
              <a:t>government regulation of land in </a:t>
            </a:r>
          </a:p>
          <a:p>
            <a:pPr>
              <a:buNone/>
            </a:pPr>
            <a:r>
              <a:rPr lang="en-US" sz="1600" dirty="0"/>
              <a:t>upholding zoning laws.</a:t>
            </a:r>
          </a:p>
          <a:p>
            <a:endParaRPr lang="en-US" sz="2000" dirty="0"/>
          </a:p>
          <a:p>
            <a:pPr marL="0" indent="0">
              <a:buNone/>
            </a:pPr>
            <a:endParaRPr lang="en-US" sz="2000" dirty="0"/>
          </a:p>
          <a:p>
            <a:endParaRPr lang="en-US" sz="2000" dirty="0"/>
          </a:p>
        </p:txBody>
      </p:sp>
      <p:sp>
        <p:nvSpPr>
          <p:cNvPr id="4" name="Text Placeholder 3"/>
          <p:cNvSpPr>
            <a:spLocks noGrp="1"/>
          </p:cNvSpPr>
          <p:nvPr>
            <p:ph sz="half" idx="2"/>
          </p:nvPr>
        </p:nvSpPr>
        <p:spPr/>
        <p:txBody>
          <a:bodyPr>
            <a:normAutofit lnSpcReduction="10000"/>
          </a:bodyPr>
          <a:lstStyle/>
          <a:p>
            <a:pPr>
              <a:buNone/>
            </a:pPr>
            <a:r>
              <a:rPr lang="en-US" sz="2000" dirty="0"/>
              <a:t>Berman v. Parker, 1954</a:t>
            </a:r>
          </a:p>
          <a:p>
            <a:pPr>
              <a:buNone/>
            </a:pPr>
            <a:endParaRPr lang="en-US" sz="2000" dirty="0"/>
          </a:p>
          <a:p>
            <a:pPr>
              <a:buNone/>
            </a:pPr>
            <a:r>
              <a:rPr lang="en-US" sz="1600" dirty="0"/>
              <a:t>“The concept of the public welfare is </a:t>
            </a:r>
          </a:p>
          <a:p>
            <a:pPr>
              <a:buNone/>
            </a:pPr>
            <a:r>
              <a:rPr lang="en-US" sz="1600" dirty="0"/>
              <a:t>broad and inclusive. . . .The values it</a:t>
            </a:r>
          </a:p>
          <a:p>
            <a:pPr>
              <a:buNone/>
            </a:pPr>
            <a:r>
              <a:rPr lang="en-US" sz="1600" dirty="0"/>
              <a:t>represents are spiritual as well as </a:t>
            </a:r>
          </a:p>
          <a:p>
            <a:pPr>
              <a:buNone/>
            </a:pPr>
            <a:r>
              <a:rPr lang="en-US" sz="1600" dirty="0"/>
              <a:t>physical, aesthetic as well as </a:t>
            </a:r>
          </a:p>
          <a:p>
            <a:pPr>
              <a:buNone/>
            </a:pPr>
            <a:r>
              <a:rPr lang="en-US" sz="1600" dirty="0"/>
              <a:t>monetary.  It is within the power of </a:t>
            </a:r>
          </a:p>
          <a:p>
            <a:pPr>
              <a:buNone/>
            </a:pPr>
            <a:r>
              <a:rPr lang="en-US" sz="1600" dirty="0"/>
              <a:t>the legislature to determinate that </a:t>
            </a:r>
          </a:p>
          <a:p>
            <a:pPr>
              <a:buNone/>
            </a:pPr>
            <a:r>
              <a:rPr lang="en-US" sz="1600" dirty="0"/>
              <a:t>the community should be beautiful </a:t>
            </a:r>
          </a:p>
          <a:p>
            <a:pPr>
              <a:buNone/>
            </a:pPr>
            <a:r>
              <a:rPr lang="en-US" sz="1600" dirty="0"/>
              <a:t>as well as healthy . . . . “</a:t>
            </a:r>
          </a:p>
          <a:p>
            <a:endParaRPr lang="en-US" sz="1400" dirty="0"/>
          </a:p>
          <a:p>
            <a:endParaRPr lang="en-US" sz="2000" dirty="0"/>
          </a:p>
          <a:p>
            <a:endParaRPr lang="en-US" sz="1600" dirty="0"/>
          </a:p>
        </p:txBody>
      </p:sp>
    </p:spTree>
    <p:extLst>
      <p:ext uri="{BB962C8B-B14F-4D97-AF65-F5344CB8AC3E}">
        <p14:creationId xmlns:p14="http://schemas.microsoft.com/office/powerpoint/2010/main" val="87758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Penn Central Transportation Co. v. New York City, 1978</a:t>
            </a:r>
            <a:endParaRPr lang="en-US" dirty="0"/>
          </a:p>
        </p:txBody>
      </p:sp>
      <p:sp>
        <p:nvSpPr>
          <p:cNvPr id="11267" name="Rectangle 3"/>
          <p:cNvSpPr>
            <a:spLocks noGrp="1" noChangeArrowheads="1"/>
          </p:cNvSpPr>
          <p:nvPr>
            <p:ph idx="1"/>
          </p:nvPr>
        </p:nvSpPr>
        <p:spPr/>
        <p:txBody>
          <a:bodyPr/>
          <a:lstStyle/>
          <a:p>
            <a:endParaRPr lang="en-US"/>
          </a:p>
          <a:p>
            <a:r>
              <a:rPr lang="en-US"/>
              <a:t>Upheld historic preservation designation as</a:t>
            </a:r>
          </a:p>
          <a:p>
            <a:r>
              <a:rPr lang="en-US"/>
              <a:t>a legitimate use of the police power</a:t>
            </a:r>
            <a:endParaRPr lang="en-US" dirty="0"/>
          </a:p>
        </p:txBody>
      </p:sp>
      <p:pic>
        <p:nvPicPr>
          <p:cNvPr id="4" name="Picture 3" descr="http://3.bp.blogspot.com/-OsByirkqn3E/UQ2wD3svWWI/AAAAAAABWC8/SvzpcVsn4CE/s1600/New_York_Manhattan_Grand_Central_Terminal_at_Night_fr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2012" y="3429000"/>
            <a:ext cx="443967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3138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584D-52F5-4F84-9F22-0818FB9E360B}"/>
              </a:ext>
            </a:extLst>
          </p:cNvPr>
          <p:cNvSpPr>
            <a:spLocks noGrp="1"/>
          </p:cNvSpPr>
          <p:nvPr>
            <p:ph type="title"/>
          </p:nvPr>
        </p:nvSpPr>
        <p:spPr/>
        <p:txBody>
          <a:bodyPr>
            <a:normAutofit/>
          </a:bodyPr>
          <a:lstStyle/>
          <a:p>
            <a:r>
              <a:rPr lang="en-US" sz="4000" dirty="0"/>
              <a:t>Penn Central “three prong test”</a:t>
            </a:r>
          </a:p>
        </p:txBody>
      </p:sp>
      <p:sp>
        <p:nvSpPr>
          <p:cNvPr id="3" name="Content Placeholder 2">
            <a:extLst>
              <a:ext uri="{FF2B5EF4-FFF2-40B4-BE49-F238E27FC236}">
                <a16:creationId xmlns:a16="http://schemas.microsoft.com/office/drawing/2014/main" id="{ABBF17DB-313D-4E51-9200-26B4FA086E44}"/>
              </a:ext>
            </a:extLst>
          </p:cNvPr>
          <p:cNvSpPr>
            <a:spLocks noGrp="1"/>
          </p:cNvSpPr>
          <p:nvPr>
            <p:ph idx="1"/>
          </p:nvPr>
        </p:nvSpPr>
        <p:spPr/>
        <p:txBody>
          <a:bodyPr>
            <a:normAutofit/>
          </a:bodyPr>
          <a:lstStyle/>
          <a:p>
            <a:r>
              <a:rPr lang="en-US" sz="3200" dirty="0"/>
              <a:t>Economic impact of the regulation on the private landowner</a:t>
            </a:r>
          </a:p>
          <a:p>
            <a:r>
              <a:rPr lang="en-US" sz="3200" dirty="0"/>
              <a:t>The degree to which the regulation interferes with the private landowner’s distinct investment-backed expectations</a:t>
            </a:r>
          </a:p>
          <a:p>
            <a:r>
              <a:rPr lang="en-US" sz="3200" dirty="0"/>
              <a:t>The character of the government action – “does it advance legitimate state interests.”</a:t>
            </a:r>
          </a:p>
        </p:txBody>
      </p:sp>
    </p:spTree>
    <p:extLst>
      <p:ext uri="{BB962C8B-B14F-4D97-AF65-F5344CB8AC3E}">
        <p14:creationId xmlns:p14="http://schemas.microsoft.com/office/powerpoint/2010/main" val="97501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tone presentation (widescreen)</Template>
  <TotalTime>52</TotalTime>
  <Words>737</Words>
  <Application>Microsoft Office PowerPoint</Application>
  <PresentationFormat>Custom</PresentationFormat>
  <Paragraphs>114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Corbel</vt:lpstr>
      <vt:lpstr>Wingdings</vt:lpstr>
      <vt:lpstr>Earthtones 16x9</vt:lpstr>
      <vt:lpstr>CLG Training  Spokane, WA   September 26, 2017  Karen Gordon</vt:lpstr>
      <vt:lpstr>PowerPoint Presentation</vt:lpstr>
      <vt:lpstr>   </vt:lpstr>
      <vt:lpstr>Delegation of Authority</vt:lpstr>
      <vt:lpstr>   </vt:lpstr>
      <vt:lpstr>Legal Decisions</vt:lpstr>
      <vt:lpstr>Legal Decisions</vt:lpstr>
      <vt:lpstr>Penn Central Transportation Co. v. New York City, 1978</vt:lpstr>
      <vt:lpstr>Penn Central “three prong test”</vt:lpstr>
      <vt:lpstr>Federal Preservation Overview</vt:lpstr>
      <vt:lpstr>National Historic Preservation Act of 1966</vt:lpstr>
      <vt:lpstr> Amendments to the NHPA of 1966</vt:lpstr>
      <vt:lpstr>Open Meetings, Executive Session and Conflicts of Interest</vt:lpstr>
      <vt:lpstr>DISCLAIMER</vt:lpstr>
      <vt:lpstr>Open Meetings, Executive Sessions, Conflict of Interest &amp; Appearance of Fairness</vt:lpstr>
      <vt:lpstr>PowerPoint Presentation</vt:lpstr>
      <vt:lpstr>What is subject to the Act?   Any meeting at which an action is taken  What is an action?   An action is the transaction of the official   business of a public agency by a governing  body including but not limited to receipt  of public testimony, deliberations, discussions,  considerations, reviews, evaluations, and final   actions.</vt:lpstr>
      <vt:lpstr>Public Comment</vt:lpstr>
      <vt:lpstr>    Executive Session   </vt:lpstr>
      <vt:lpstr>Appearance of Fairness, Conflicts of Interest</vt:lpstr>
      <vt:lpstr>PowerPoint Presentation</vt:lpstr>
      <vt:lpstr>Code of Ethics</vt:lpstr>
      <vt:lpstr>Code of Ethics</vt:lpstr>
      <vt:lpstr>Public Comment</vt:lpstr>
      <vt:lpstr>Appearance of Fairness    Avoid conflicts of interest as outlined in the Code of Ethics  Preserve an atmosphere of fairness and impartiality   </vt:lpstr>
      <vt:lpstr>Ex Parte Communications   An ex parte communication is a one-sided discussion between a decision-maker and the proponent or opponent of a particular application or matter that takes place outside of the formal hearing process.    </vt:lpstr>
      <vt:lpstr>Ex Parte Communications    When does it occur?  The ban on ex parte communication applies only during the pendency of a proceeding, for example, the filing of an application.</vt:lpstr>
      <vt:lpstr>Ex Parte Communications   What happens if it occurs?  An ex parte communication does not necessarily preclude your participation.  It is important for you to disclose the contact in public including the substance of the interaction and allow any rebuttal of the substance of the interaction.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CLG Training  Spokane, WA   September 26, 2017</dc:title>
  <dc:creator>Karen Gordon</dc:creator>
  <cp:lastModifiedBy>Karen Gordon</cp:lastModifiedBy>
  <cp:revision>3</cp:revision>
  <cp:lastPrinted>2017-09-24T19:22:19Z</cp:lastPrinted>
  <dcterms:created xsi:type="dcterms:W3CDTF">2017-09-22T21:20:11Z</dcterms:created>
  <dcterms:modified xsi:type="dcterms:W3CDTF">2017-10-07T23:29:10Z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